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56" r:id="rId5"/>
    <p:sldId id="984" r:id="rId6"/>
    <p:sldId id="997" r:id="rId7"/>
    <p:sldId id="987" r:id="rId8"/>
    <p:sldId id="993" r:id="rId9"/>
    <p:sldId id="994" r:id="rId10"/>
    <p:sldId id="988" r:id="rId11"/>
    <p:sldId id="989" r:id="rId12"/>
    <p:sldId id="995" r:id="rId13"/>
    <p:sldId id="990" r:id="rId14"/>
    <p:sldId id="998" r:id="rId15"/>
    <p:sldId id="992" r:id="rId16"/>
    <p:sldId id="996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EFEFEF"/>
    <a:srgbClr val="4472C4"/>
    <a:srgbClr val="CC9900"/>
    <a:srgbClr val="FDFCC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7" autoAdjust="0"/>
    <p:restoredTop sz="95718" autoAdjust="0"/>
  </p:normalViewPr>
  <p:slideViewPr>
    <p:cSldViewPr snapToGrid="0" showGuides="1">
      <p:cViewPr varScale="1">
        <p:scale>
          <a:sx n="106" d="100"/>
          <a:sy n="106" d="100"/>
        </p:scale>
        <p:origin x="1164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Lofts" userId="c27ccd08-ce4d-4a2d-a23b-8d82d6c6f693" providerId="ADAL" clId="{9CE39546-DB1B-4CC3-A45B-715CBEED98B0}"/>
    <pc:docChg chg="undo custSel addSld delSld modSld sldOrd modMainMaster">
      <pc:chgData name="Stephen Lofts" userId="c27ccd08-ce4d-4a2d-a23b-8d82d6c6f693" providerId="ADAL" clId="{9CE39546-DB1B-4CC3-A45B-715CBEED98B0}" dt="2023-05-02T13:10:37.362" v="7446" actId="6549"/>
      <pc:docMkLst>
        <pc:docMk/>
      </pc:docMkLst>
      <pc:sldChg chg="addSp delSp modSp mod">
        <pc:chgData name="Stephen Lofts" userId="c27ccd08-ce4d-4a2d-a23b-8d82d6c6f693" providerId="ADAL" clId="{9CE39546-DB1B-4CC3-A45B-715CBEED98B0}" dt="2023-05-02T13:10:37.362" v="7446" actId="6549"/>
        <pc:sldMkLst>
          <pc:docMk/>
          <pc:sldMk cId="2623000176" sldId="256"/>
        </pc:sldMkLst>
        <pc:spChg chg="mod">
          <ac:chgData name="Stephen Lofts" userId="c27ccd08-ce4d-4a2d-a23b-8d82d6c6f693" providerId="ADAL" clId="{9CE39546-DB1B-4CC3-A45B-715CBEED98B0}" dt="2023-05-02T13:10:37.362" v="7446" actId="6549"/>
          <ac:spMkLst>
            <pc:docMk/>
            <pc:sldMk cId="2623000176" sldId="256"/>
            <ac:spMk id="2" creationId="{060F93CF-3F6B-0865-3DBD-2FA6A61B5EF0}"/>
          </ac:spMkLst>
        </pc:spChg>
        <pc:spChg chg="add del mod">
          <ac:chgData name="Stephen Lofts" userId="c27ccd08-ce4d-4a2d-a23b-8d82d6c6f693" providerId="ADAL" clId="{9CE39546-DB1B-4CC3-A45B-715CBEED98B0}" dt="2023-04-27T19:39:07.116" v="4" actId="931"/>
          <ac:spMkLst>
            <pc:docMk/>
            <pc:sldMk cId="2623000176" sldId="256"/>
            <ac:spMk id="5" creationId="{BC1C1B84-EA3C-3DC8-B237-C1EBEC704E27}"/>
          </ac:spMkLst>
        </pc:spChg>
        <pc:spChg chg="mod">
          <ac:chgData name="Stephen Lofts" userId="c27ccd08-ce4d-4a2d-a23b-8d82d6c6f693" providerId="ADAL" clId="{9CE39546-DB1B-4CC3-A45B-715CBEED98B0}" dt="2023-04-27T19:41:35.426" v="80" actId="1076"/>
          <ac:spMkLst>
            <pc:docMk/>
            <pc:sldMk cId="2623000176" sldId="256"/>
            <ac:spMk id="9" creationId="{C356770E-83AA-4CE3-9E81-BD37BF5926F5}"/>
          </ac:spMkLst>
        </pc:spChg>
        <pc:grpChg chg="del">
          <ac:chgData name="Stephen Lofts" userId="c27ccd08-ce4d-4a2d-a23b-8d82d6c6f693" providerId="ADAL" clId="{9CE39546-DB1B-4CC3-A45B-715CBEED98B0}" dt="2023-04-27T19:38:28.526" v="2" actId="478"/>
          <ac:grpSpMkLst>
            <pc:docMk/>
            <pc:sldMk cId="2623000176" sldId="256"/>
            <ac:grpSpMk id="13" creationId="{2DEDB559-5294-4DDF-BDE7-D07DC8A300DC}"/>
          </ac:grpSpMkLst>
        </pc:grpChg>
        <pc:picChg chg="del">
          <ac:chgData name="Stephen Lofts" userId="c27ccd08-ce4d-4a2d-a23b-8d82d6c6f693" providerId="ADAL" clId="{9CE39546-DB1B-4CC3-A45B-715CBEED98B0}" dt="2023-04-27T19:38:33.356" v="3" actId="478"/>
          <ac:picMkLst>
            <pc:docMk/>
            <pc:sldMk cId="2623000176" sldId="256"/>
            <ac:picMk id="7" creationId="{6EE1BFB6-7EB7-43DB-9ABE-8E51E6840E0D}"/>
          </ac:picMkLst>
        </pc:picChg>
        <pc:picChg chg="add mod">
          <ac:chgData name="Stephen Lofts" userId="c27ccd08-ce4d-4a2d-a23b-8d82d6c6f693" providerId="ADAL" clId="{9CE39546-DB1B-4CC3-A45B-715CBEED98B0}" dt="2023-04-27T19:39:08.651" v="6" actId="962"/>
          <ac:picMkLst>
            <pc:docMk/>
            <pc:sldMk cId="2623000176" sldId="256"/>
            <ac:picMk id="8" creationId="{4A390EEB-A810-B599-85E8-C05D069BBCEF}"/>
          </ac:picMkLst>
        </pc:picChg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4006605397" sldId="257"/>
        </pc:sldMkLst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3227573372" sldId="258"/>
        </pc:sldMkLst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0" sldId="305"/>
        </pc:sldMkLst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4139733501" sldId="429"/>
        </pc:sldMkLst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1004454207" sldId="973"/>
        </pc:sldMkLst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3327914739" sldId="981"/>
        </pc:sldMkLst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3733854020" sldId="982"/>
        </pc:sldMkLst>
      </pc:sldChg>
      <pc:sldChg chg="del">
        <pc:chgData name="Stephen Lofts" userId="c27ccd08-ce4d-4a2d-a23b-8d82d6c6f693" providerId="ADAL" clId="{9CE39546-DB1B-4CC3-A45B-715CBEED98B0}" dt="2023-04-27T19:44:17.789" v="98" actId="47"/>
        <pc:sldMkLst>
          <pc:docMk/>
          <pc:sldMk cId="3849357048" sldId="983"/>
        </pc:sldMkLst>
      </pc:sldChg>
      <pc:sldChg chg="addSp delSp modSp new mod modClrScheme delAnim modAnim chgLayout">
        <pc:chgData name="Stephen Lofts" userId="c27ccd08-ce4d-4a2d-a23b-8d82d6c6f693" providerId="ADAL" clId="{9CE39546-DB1B-4CC3-A45B-715CBEED98B0}" dt="2023-05-02T06:39:21.324" v="7312"/>
        <pc:sldMkLst>
          <pc:docMk/>
          <pc:sldMk cId="2733504475" sldId="984"/>
        </pc:sldMkLst>
        <pc:spChg chg="del mod ord">
          <ac:chgData name="Stephen Lofts" userId="c27ccd08-ce4d-4a2d-a23b-8d82d6c6f693" providerId="ADAL" clId="{9CE39546-DB1B-4CC3-A45B-715CBEED98B0}" dt="2023-04-27T19:42:11.353" v="83" actId="700"/>
          <ac:spMkLst>
            <pc:docMk/>
            <pc:sldMk cId="2733504475" sldId="984"/>
            <ac:spMk id="2" creationId="{3761FBBB-AF2D-CCA5-7E04-AAEE914A91B8}"/>
          </ac:spMkLst>
        </pc:spChg>
        <pc:spChg chg="add mod">
          <ac:chgData name="Stephen Lofts" userId="c27ccd08-ce4d-4a2d-a23b-8d82d6c6f693" providerId="ADAL" clId="{9CE39546-DB1B-4CC3-A45B-715CBEED98B0}" dt="2023-05-01T17:23:52.646" v="5833" actId="571"/>
          <ac:spMkLst>
            <pc:docMk/>
            <pc:sldMk cId="2733504475" sldId="984"/>
            <ac:spMk id="2" creationId="{EEE6781A-EB8E-178F-76C5-81778FBB58B2}"/>
          </ac:spMkLst>
        </pc:spChg>
        <pc:spChg chg="del">
          <ac:chgData name="Stephen Lofts" userId="c27ccd08-ce4d-4a2d-a23b-8d82d6c6f693" providerId="ADAL" clId="{9CE39546-DB1B-4CC3-A45B-715CBEED98B0}" dt="2023-04-27T19:42:11.353" v="83" actId="700"/>
          <ac:spMkLst>
            <pc:docMk/>
            <pc:sldMk cId="2733504475" sldId="984"/>
            <ac:spMk id="3" creationId="{31E6DAF7-2278-02B7-9A4F-5E0252A0D5B3}"/>
          </ac:spMkLst>
        </pc:spChg>
        <pc:spChg chg="del">
          <ac:chgData name="Stephen Lofts" userId="c27ccd08-ce4d-4a2d-a23b-8d82d6c6f693" providerId="ADAL" clId="{9CE39546-DB1B-4CC3-A45B-715CBEED98B0}" dt="2023-04-27T19:42:11.353" v="83" actId="700"/>
          <ac:spMkLst>
            <pc:docMk/>
            <pc:sldMk cId="2733504475" sldId="984"/>
            <ac:spMk id="4" creationId="{029C2356-7653-4BE0-3458-EA190936F76F}"/>
          </ac:spMkLst>
        </pc:spChg>
        <pc:spChg chg="add mod ord">
          <ac:chgData name="Stephen Lofts" userId="c27ccd08-ce4d-4a2d-a23b-8d82d6c6f693" providerId="ADAL" clId="{9CE39546-DB1B-4CC3-A45B-715CBEED98B0}" dt="2023-05-02T06:28:11.618" v="6962" actId="6549"/>
          <ac:spMkLst>
            <pc:docMk/>
            <pc:sldMk cId="2733504475" sldId="984"/>
            <ac:spMk id="5" creationId="{653BA5E5-CCF7-91AA-51D4-9F701594D8F5}"/>
          </ac:spMkLst>
        </pc:spChg>
        <pc:spChg chg="add del mod ord">
          <ac:chgData name="Stephen Lofts" userId="c27ccd08-ce4d-4a2d-a23b-8d82d6c6f693" providerId="ADAL" clId="{9CE39546-DB1B-4CC3-A45B-715CBEED98B0}" dt="2023-04-27T19:44:47.336" v="99" actId="478"/>
          <ac:spMkLst>
            <pc:docMk/>
            <pc:sldMk cId="2733504475" sldId="984"/>
            <ac:spMk id="6" creationId="{09CB7EC4-5F1B-0F14-4254-016C08E4B892}"/>
          </ac:spMkLst>
        </pc:spChg>
        <pc:spChg chg="add mod">
          <ac:chgData name="Stephen Lofts" userId="c27ccd08-ce4d-4a2d-a23b-8d82d6c6f693" providerId="ADAL" clId="{9CE39546-DB1B-4CC3-A45B-715CBEED98B0}" dt="2023-05-02T06:29:10.040" v="7007" actId="14100"/>
          <ac:spMkLst>
            <pc:docMk/>
            <pc:sldMk cId="2733504475" sldId="984"/>
            <ac:spMk id="6" creationId="{B2045698-8E0E-5E6E-29D2-1EDE34FA0E76}"/>
          </ac:spMkLst>
        </pc:spChg>
        <pc:spChg chg="add mod">
          <ac:chgData name="Stephen Lofts" userId="c27ccd08-ce4d-4a2d-a23b-8d82d6c6f693" providerId="ADAL" clId="{9CE39546-DB1B-4CC3-A45B-715CBEED98B0}" dt="2023-04-27T19:48:39.903" v="250" actId="20577"/>
          <ac:spMkLst>
            <pc:docMk/>
            <pc:sldMk cId="2733504475" sldId="984"/>
            <ac:spMk id="7" creationId="{C162F17B-0304-2A20-F4E4-291C258FD15D}"/>
          </ac:spMkLst>
        </pc:spChg>
        <pc:spChg chg="add mod">
          <ac:chgData name="Stephen Lofts" userId="c27ccd08-ce4d-4a2d-a23b-8d82d6c6f693" providerId="ADAL" clId="{9CE39546-DB1B-4CC3-A45B-715CBEED98B0}" dt="2023-04-27T19:47:37.723" v="221" actId="1076"/>
          <ac:spMkLst>
            <pc:docMk/>
            <pc:sldMk cId="2733504475" sldId="984"/>
            <ac:spMk id="8" creationId="{20351CD6-837E-0C89-EF68-0AE88647B846}"/>
          </ac:spMkLst>
        </pc:spChg>
        <pc:spChg chg="add mod">
          <ac:chgData name="Stephen Lofts" userId="c27ccd08-ce4d-4a2d-a23b-8d82d6c6f693" providerId="ADAL" clId="{9CE39546-DB1B-4CC3-A45B-715CBEED98B0}" dt="2023-04-27T19:47:46.869" v="223" actId="1076"/>
          <ac:spMkLst>
            <pc:docMk/>
            <pc:sldMk cId="2733504475" sldId="984"/>
            <ac:spMk id="9" creationId="{DF142931-F7E5-A0AF-8DE8-15D3958A5902}"/>
          </ac:spMkLst>
        </pc:spChg>
        <pc:spChg chg="add mod">
          <ac:chgData name="Stephen Lofts" userId="c27ccd08-ce4d-4a2d-a23b-8d82d6c6f693" providerId="ADAL" clId="{9CE39546-DB1B-4CC3-A45B-715CBEED98B0}" dt="2023-04-27T19:48:22.918" v="227" actId="1076"/>
          <ac:spMkLst>
            <pc:docMk/>
            <pc:sldMk cId="2733504475" sldId="984"/>
            <ac:spMk id="10" creationId="{F75B7515-39E6-42B8-F012-971B3E4A0452}"/>
          </ac:spMkLst>
        </pc:spChg>
        <pc:spChg chg="add mod">
          <ac:chgData name="Stephen Lofts" userId="c27ccd08-ce4d-4a2d-a23b-8d82d6c6f693" providerId="ADAL" clId="{9CE39546-DB1B-4CC3-A45B-715CBEED98B0}" dt="2023-04-27T19:48:14.754" v="225" actId="1076"/>
          <ac:spMkLst>
            <pc:docMk/>
            <pc:sldMk cId="2733504475" sldId="984"/>
            <ac:spMk id="12" creationId="{0D87AD21-A421-9535-4AB0-C23593C91269}"/>
          </ac:spMkLst>
        </pc:spChg>
        <pc:spChg chg="add mod">
          <ac:chgData name="Stephen Lofts" userId="c27ccd08-ce4d-4a2d-a23b-8d82d6c6f693" providerId="ADAL" clId="{9CE39546-DB1B-4CC3-A45B-715CBEED98B0}" dt="2023-04-27T19:48:14.754" v="225" actId="1076"/>
          <ac:spMkLst>
            <pc:docMk/>
            <pc:sldMk cId="2733504475" sldId="984"/>
            <ac:spMk id="13" creationId="{35043979-46FF-0D7A-37C6-CC6C95DDCEC6}"/>
          </ac:spMkLst>
        </pc:spChg>
        <pc:spChg chg="add mod">
          <ac:chgData name="Stephen Lofts" userId="c27ccd08-ce4d-4a2d-a23b-8d82d6c6f693" providerId="ADAL" clId="{9CE39546-DB1B-4CC3-A45B-715CBEED98B0}" dt="2023-04-27T19:48:21.383" v="226" actId="1076"/>
          <ac:spMkLst>
            <pc:docMk/>
            <pc:sldMk cId="2733504475" sldId="984"/>
            <ac:spMk id="14" creationId="{F4A40F7D-791E-3E3D-349D-4BC4586459A9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17" creationId="{327D3761-6D19-92F5-4123-3B6B3EF0AA13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18" creationId="{A055AA3A-5FFE-51C1-0ECD-1EA0B6856AD2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19" creationId="{19501955-A47B-B1E2-1E1E-B61513DDC641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0" creationId="{00F1C3E0-6301-1513-AAFB-8936721BA9D9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1" creationId="{814497BF-D572-9050-C324-9629A3E39EE8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2" creationId="{6557D9D2-7414-9A1D-8982-AA4F7851F83F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3" creationId="{F149E035-A080-9432-9C37-A1355E5574C3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4" creationId="{6FCD76E3-BCFE-BC93-91EB-2D25AD3D5581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5" creationId="{5736D7EA-65CF-66CF-2C79-EFFD06DCAD52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6" creationId="{F297F528-0DCD-016D-986A-C0C9F07A48E5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7" creationId="{13010059-20D6-DB31-28BC-A8417A834624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8" creationId="{460C1926-ADD9-BF6E-81E1-7CD4E647C8C3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29" creationId="{D1E4D7B4-336C-A9D8-A940-648ABFEDE1E7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30" creationId="{8C3A98F9-E34F-7E4E-8EE7-F9808AA41091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31" creationId="{A82836EF-914A-4609-3E84-E45C0215917E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32" creationId="{E9BA8DED-732C-D552-AAF8-AE340662B9C2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33" creationId="{AB28C7BD-408F-731A-20FA-8F9D0F81B4E8}"/>
          </ac:spMkLst>
        </pc:spChg>
        <pc:spChg chg="add mod">
          <ac:chgData name="Stephen Lofts" userId="c27ccd08-ce4d-4a2d-a23b-8d82d6c6f693" providerId="ADAL" clId="{9CE39546-DB1B-4CC3-A45B-715CBEED98B0}" dt="2023-04-27T19:53:46.002" v="316" actId="571"/>
          <ac:spMkLst>
            <pc:docMk/>
            <pc:sldMk cId="2733504475" sldId="984"/>
            <ac:spMk id="34" creationId="{435D06CC-6A4F-5A05-F92E-E60AAB3AEFF8}"/>
          </ac:spMkLst>
        </pc:spChg>
        <pc:spChg chg="add mod">
          <ac:chgData name="Stephen Lofts" userId="c27ccd08-ce4d-4a2d-a23b-8d82d6c6f693" providerId="ADAL" clId="{9CE39546-DB1B-4CC3-A45B-715CBEED98B0}" dt="2023-04-27T19:53:46.002" v="316" actId="571"/>
          <ac:spMkLst>
            <pc:docMk/>
            <pc:sldMk cId="2733504475" sldId="984"/>
            <ac:spMk id="35" creationId="{6051C866-5960-0AB8-D469-F5D264ACDCBD}"/>
          </ac:spMkLst>
        </pc:spChg>
        <pc:spChg chg="add mod">
          <ac:chgData name="Stephen Lofts" userId="c27ccd08-ce4d-4a2d-a23b-8d82d6c6f693" providerId="ADAL" clId="{9CE39546-DB1B-4CC3-A45B-715CBEED98B0}" dt="2023-05-02T06:29:30.020" v="7011" actId="208"/>
          <ac:spMkLst>
            <pc:docMk/>
            <pc:sldMk cId="2733504475" sldId="984"/>
            <ac:spMk id="35" creationId="{CAB5A50C-E339-ADE8-3278-EE3658180AA9}"/>
          </ac:spMkLst>
        </pc:spChg>
        <pc:spChg chg="add mod">
          <ac:chgData name="Stephen Lofts" userId="c27ccd08-ce4d-4a2d-a23b-8d82d6c6f693" providerId="ADAL" clId="{9CE39546-DB1B-4CC3-A45B-715CBEED98B0}" dt="2023-05-01T17:23:59.900" v="5834" actId="164"/>
          <ac:spMkLst>
            <pc:docMk/>
            <pc:sldMk cId="2733504475" sldId="984"/>
            <ac:spMk id="36" creationId="{12D8FCE4-697C-5867-B39E-FE48665BC5EE}"/>
          </ac:spMkLst>
        </pc:spChg>
        <pc:spChg chg="add mod">
          <ac:chgData name="Stephen Lofts" userId="c27ccd08-ce4d-4a2d-a23b-8d82d6c6f693" providerId="ADAL" clId="{9CE39546-DB1B-4CC3-A45B-715CBEED98B0}" dt="2023-05-01T17:24:06.480" v="5835" actId="164"/>
          <ac:spMkLst>
            <pc:docMk/>
            <pc:sldMk cId="2733504475" sldId="984"/>
            <ac:spMk id="37" creationId="{B34F1758-3A49-BEC1-5779-F1D68F12D489}"/>
          </ac:spMkLst>
        </pc:spChg>
        <pc:spChg chg="add mod">
          <ac:chgData name="Stephen Lofts" userId="c27ccd08-ce4d-4a2d-a23b-8d82d6c6f693" providerId="ADAL" clId="{9CE39546-DB1B-4CC3-A45B-715CBEED98B0}" dt="2023-05-01T17:24:06.480" v="5835" actId="164"/>
          <ac:spMkLst>
            <pc:docMk/>
            <pc:sldMk cId="2733504475" sldId="984"/>
            <ac:spMk id="38" creationId="{1F6BE614-8FE2-B309-324F-5B28E94C149D}"/>
          </ac:spMkLst>
        </pc:spChg>
        <pc:spChg chg="add mod">
          <ac:chgData name="Stephen Lofts" userId="c27ccd08-ce4d-4a2d-a23b-8d82d6c6f693" providerId="ADAL" clId="{9CE39546-DB1B-4CC3-A45B-715CBEED98B0}" dt="2023-05-01T17:24:06.480" v="5835" actId="164"/>
          <ac:spMkLst>
            <pc:docMk/>
            <pc:sldMk cId="2733504475" sldId="984"/>
            <ac:spMk id="39" creationId="{F86885FF-844B-113F-62AE-D58C1C684406}"/>
          </ac:spMkLst>
        </pc:spChg>
        <pc:spChg chg="add mod">
          <ac:chgData name="Stephen Lofts" userId="c27ccd08-ce4d-4a2d-a23b-8d82d6c6f693" providerId="ADAL" clId="{9CE39546-DB1B-4CC3-A45B-715CBEED98B0}" dt="2023-05-01T17:24:06.480" v="5835" actId="164"/>
          <ac:spMkLst>
            <pc:docMk/>
            <pc:sldMk cId="2733504475" sldId="984"/>
            <ac:spMk id="40" creationId="{82B84056-DABB-349C-A80F-B61C1F02169C}"/>
          </ac:spMkLst>
        </pc:spChg>
        <pc:spChg chg="add mod">
          <ac:chgData name="Stephen Lofts" userId="c27ccd08-ce4d-4a2d-a23b-8d82d6c6f693" providerId="ADAL" clId="{9CE39546-DB1B-4CC3-A45B-715CBEED98B0}" dt="2023-05-02T06:29:35.798" v="7012" actId="571"/>
          <ac:spMkLst>
            <pc:docMk/>
            <pc:sldMk cId="2733504475" sldId="984"/>
            <ac:spMk id="41" creationId="{7905391F-6EEE-EC44-9AFC-5533F8AFC7EC}"/>
          </ac:spMkLst>
        </pc:spChg>
        <pc:spChg chg="add mod">
          <ac:chgData name="Stephen Lofts" userId="c27ccd08-ce4d-4a2d-a23b-8d82d6c6f693" providerId="ADAL" clId="{9CE39546-DB1B-4CC3-A45B-715CBEED98B0}" dt="2023-05-02T06:30:35.494" v="7069" actId="20577"/>
          <ac:spMkLst>
            <pc:docMk/>
            <pc:sldMk cId="2733504475" sldId="984"/>
            <ac:spMk id="42" creationId="{BA5B9FE6-8085-BF6A-1B02-A1E5EE607EFE}"/>
          </ac:spMkLst>
        </pc:spChg>
        <pc:spChg chg="add mod">
          <ac:chgData name="Stephen Lofts" userId="c27ccd08-ce4d-4a2d-a23b-8d82d6c6f693" providerId="ADAL" clId="{9CE39546-DB1B-4CC3-A45B-715CBEED98B0}" dt="2023-05-02T06:36:51.840" v="7295" actId="1076"/>
          <ac:spMkLst>
            <pc:docMk/>
            <pc:sldMk cId="2733504475" sldId="984"/>
            <ac:spMk id="45" creationId="{09C73447-D35E-1ABB-1FD7-E9CF196674FB}"/>
          </ac:spMkLst>
        </pc:spChg>
        <pc:grpChg chg="add mod">
          <ac:chgData name="Stephen Lofts" userId="c27ccd08-ce4d-4a2d-a23b-8d82d6c6f693" providerId="ADAL" clId="{9CE39546-DB1B-4CC3-A45B-715CBEED98B0}" dt="2023-05-01T17:24:06.480" v="5835" actId="164"/>
          <ac:grpSpMkLst>
            <pc:docMk/>
            <pc:sldMk cId="2733504475" sldId="984"/>
            <ac:grpSpMk id="3" creationId="{E6787EE1-53FC-A416-90FC-758DCBC1A78E}"/>
          </ac:grpSpMkLst>
        </pc:grpChg>
        <pc:grpChg chg="add del mod">
          <ac:chgData name="Stephen Lofts" userId="c27ccd08-ce4d-4a2d-a23b-8d82d6c6f693" providerId="ADAL" clId="{9CE39546-DB1B-4CC3-A45B-715CBEED98B0}" dt="2023-05-02T06:27:54.239" v="6950" actId="478"/>
          <ac:grpSpMkLst>
            <pc:docMk/>
            <pc:sldMk cId="2733504475" sldId="984"/>
            <ac:grpSpMk id="4" creationId="{287065A9-1A42-57FA-1723-04CC3C07D5CC}"/>
          </ac:grpSpMkLst>
        </pc:grpChg>
        <pc:grpChg chg="add mod">
          <ac:chgData name="Stephen Lofts" userId="c27ccd08-ce4d-4a2d-a23b-8d82d6c6f693" providerId="ADAL" clId="{9CE39546-DB1B-4CC3-A45B-715CBEED98B0}" dt="2023-04-27T19:48:14.754" v="225" actId="1076"/>
          <ac:grpSpMkLst>
            <pc:docMk/>
            <pc:sldMk cId="2733504475" sldId="984"/>
            <ac:grpSpMk id="11" creationId="{9A46B3AF-9BC6-9ED3-F3AE-88A94B9D3947}"/>
          </ac:grpSpMkLst>
        </pc:grpChg>
        <pc:cxnChg chg="add mod">
          <ac:chgData name="Stephen Lofts" userId="c27ccd08-ce4d-4a2d-a23b-8d82d6c6f693" providerId="ADAL" clId="{9CE39546-DB1B-4CC3-A45B-715CBEED98B0}" dt="2023-05-01T17:23:59.900" v="5834" actId="164"/>
          <ac:cxnSpMkLst>
            <pc:docMk/>
            <pc:sldMk cId="2733504475" sldId="984"/>
            <ac:cxnSpMk id="16" creationId="{50F2A37C-7EFB-6B27-3F0E-B504BCFC29BF}"/>
          </ac:cxnSpMkLst>
        </pc:cxnChg>
        <pc:cxnChg chg="add del mod">
          <ac:chgData name="Stephen Lofts" userId="c27ccd08-ce4d-4a2d-a23b-8d82d6c6f693" providerId="ADAL" clId="{9CE39546-DB1B-4CC3-A45B-715CBEED98B0}" dt="2023-05-02T06:28:47.780" v="7001" actId="478"/>
          <ac:cxnSpMkLst>
            <pc:docMk/>
            <pc:sldMk cId="2733504475" sldId="984"/>
            <ac:cxnSpMk id="34" creationId="{EC9CAC9E-E890-21CC-2ECE-038417D92A31}"/>
          </ac:cxnSpMkLst>
        </pc:cxnChg>
        <pc:cxnChg chg="add mod">
          <ac:chgData name="Stephen Lofts" userId="c27ccd08-ce4d-4a2d-a23b-8d82d6c6f693" providerId="ADAL" clId="{9CE39546-DB1B-4CC3-A45B-715CBEED98B0}" dt="2023-05-02T06:32:50.746" v="7121" actId="1076"/>
          <ac:cxnSpMkLst>
            <pc:docMk/>
            <pc:sldMk cId="2733504475" sldId="984"/>
            <ac:cxnSpMk id="44" creationId="{B1244925-94E3-FB2D-9BEA-E0FD70845AF8}"/>
          </ac:cxnSpMkLst>
        </pc:cxnChg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3845782245" sldId="984"/>
        </pc:sldMkLst>
      </pc:sldChg>
      <pc:sldChg chg="addSp delSp modSp add del mod ord chgLayout">
        <pc:chgData name="Stephen Lofts" userId="c27ccd08-ce4d-4a2d-a23b-8d82d6c6f693" providerId="ADAL" clId="{9CE39546-DB1B-4CC3-A45B-715CBEED98B0}" dt="2023-05-01T17:23:32.084" v="5831" actId="47"/>
        <pc:sldMkLst>
          <pc:docMk/>
          <pc:sldMk cId="3983061920" sldId="985"/>
        </pc:sldMkLst>
        <pc:spChg chg="add mod ord">
          <ac:chgData name="Stephen Lofts" userId="c27ccd08-ce4d-4a2d-a23b-8d82d6c6f693" providerId="ADAL" clId="{9CE39546-DB1B-4CC3-A45B-715CBEED98B0}" dt="2023-04-27T19:46:22.294" v="174" actId="700"/>
          <ac:spMkLst>
            <pc:docMk/>
            <pc:sldMk cId="3983061920" sldId="985"/>
            <ac:spMk id="2" creationId="{60475A39-6A45-31EB-023A-5101FEA571FB}"/>
          </ac:spMkLst>
        </pc:spChg>
        <pc:spChg chg="mod ord">
          <ac:chgData name="Stephen Lofts" userId="c27ccd08-ce4d-4a2d-a23b-8d82d6c6f693" providerId="ADAL" clId="{9CE39546-DB1B-4CC3-A45B-715CBEED98B0}" dt="2023-04-27T19:46:22.294" v="174" actId="700"/>
          <ac:spMkLst>
            <pc:docMk/>
            <pc:sldMk cId="3983061920" sldId="985"/>
            <ac:spMk id="5" creationId="{653BA5E5-CCF7-91AA-51D4-9F701594D8F5}"/>
          </ac:spMkLst>
        </pc:spChg>
        <pc:spChg chg="del">
          <ac:chgData name="Stephen Lofts" userId="c27ccd08-ce4d-4a2d-a23b-8d82d6c6f693" providerId="ADAL" clId="{9CE39546-DB1B-4CC3-A45B-715CBEED98B0}" dt="2023-04-27T19:46:18.972" v="173" actId="478"/>
          <ac:spMkLst>
            <pc:docMk/>
            <pc:sldMk cId="3983061920" sldId="985"/>
            <ac:spMk id="7" creationId="{C162F17B-0304-2A20-F4E4-291C258FD15D}"/>
          </ac:spMkLst>
        </pc:spChg>
        <pc:spChg chg="del">
          <ac:chgData name="Stephen Lofts" userId="c27ccd08-ce4d-4a2d-a23b-8d82d6c6f693" providerId="ADAL" clId="{9CE39546-DB1B-4CC3-A45B-715CBEED98B0}" dt="2023-04-27T19:46:18.972" v="173" actId="478"/>
          <ac:spMkLst>
            <pc:docMk/>
            <pc:sldMk cId="3983061920" sldId="985"/>
            <ac:spMk id="10" creationId="{F75B7515-39E6-42B8-F012-971B3E4A0452}"/>
          </ac:spMkLst>
        </pc:spChg>
        <pc:grpChg chg="del">
          <ac:chgData name="Stephen Lofts" userId="c27ccd08-ce4d-4a2d-a23b-8d82d6c6f693" providerId="ADAL" clId="{9CE39546-DB1B-4CC3-A45B-715CBEED98B0}" dt="2023-04-27T19:46:18.972" v="173" actId="478"/>
          <ac:grpSpMkLst>
            <pc:docMk/>
            <pc:sldMk cId="3983061920" sldId="985"/>
            <ac:grpSpMk id="11" creationId="{9A46B3AF-9BC6-9ED3-F3AE-88A94B9D3947}"/>
          </ac:grpSpMkLst>
        </pc:grpChg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662273620" sldId="986"/>
        </pc:sldMkLst>
      </pc:sldChg>
      <pc:sldChg chg="addSp delSp modSp new del mod">
        <pc:chgData name="Stephen Lofts" userId="c27ccd08-ce4d-4a2d-a23b-8d82d6c6f693" providerId="ADAL" clId="{9CE39546-DB1B-4CC3-A45B-715CBEED98B0}" dt="2023-05-01T17:39:43.209" v="6288" actId="47"/>
        <pc:sldMkLst>
          <pc:docMk/>
          <pc:sldMk cId="3301543757" sldId="986"/>
        </pc:sldMkLst>
        <pc:spChg chg="mod">
          <ac:chgData name="Stephen Lofts" userId="c27ccd08-ce4d-4a2d-a23b-8d82d6c6f693" providerId="ADAL" clId="{9CE39546-DB1B-4CC3-A45B-715CBEED98B0}" dt="2023-04-29T10:38:05.584" v="4397" actId="114"/>
          <ac:spMkLst>
            <pc:docMk/>
            <pc:sldMk cId="3301543757" sldId="986"/>
            <ac:spMk id="2" creationId="{1C92C10F-1D31-C6C8-4DDC-85BFBC65624C}"/>
          </ac:spMkLst>
        </pc:spChg>
        <pc:spChg chg="mod">
          <ac:chgData name="Stephen Lofts" userId="c27ccd08-ce4d-4a2d-a23b-8d82d6c6f693" providerId="ADAL" clId="{9CE39546-DB1B-4CC3-A45B-715CBEED98B0}" dt="2023-05-01T17:24:37.337" v="5841" actId="20577"/>
          <ac:spMkLst>
            <pc:docMk/>
            <pc:sldMk cId="3301543757" sldId="986"/>
            <ac:spMk id="3" creationId="{EF86862B-A14C-D028-8458-12C9D17FC3F8}"/>
          </ac:spMkLst>
        </pc:spChg>
        <pc:spChg chg="add del mod">
          <ac:chgData name="Stephen Lofts" userId="c27ccd08-ce4d-4a2d-a23b-8d82d6c6f693" providerId="ADAL" clId="{9CE39546-DB1B-4CC3-A45B-715CBEED98B0}" dt="2023-04-29T10:26:28.803" v="3757" actId="478"/>
          <ac:spMkLst>
            <pc:docMk/>
            <pc:sldMk cId="3301543757" sldId="986"/>
            <ac:spMk id="6" creationId="{833BADAA-A9D4-244A-F648-3D4E98BB3235}"/>
          </ac:spMkLst>
        </pc:spChg>
      </pc:sldChg>
      <pc:sldChg chg="del">
        <pc:chgData name="Stephen Lofts" userId="c27ccd08-ce4d-4a2d-a23b-8d82d6c6f693" providerId="ADAL" clId="{9CE39546-DB1B-4CC3-A45B-715CBEED98B0}" dt="2023-04-27T19:38:16.703" v="0" actId="47"/>
        <pc:sldMkLst>
          <pc:docMk/>
          <pc:sldMk cId="353431119" sldId="987"/>
        </pc:sldMkLst>
      </pc:sldChg>
      <pc:sldChg chg="addSp delSp modSp add mod modAnim">
        <pc:chgData name="Stephen Lofts" userId="c27ccd08-ce4d-4a2d-a23b-8d82d6c6f693" providerId="ADAL" clId="{9CE39546-DB1B-4CC3-A45B-715CBEED98B0}" dt="2023-05-02T06:51:46.863" v="7372" actId="20577"/>
        <pc:sldMkLst>
          <pc:docMk/>
          <pc:sldMk cId="2898037000" sldId="987"/>
        </pc:sldMkLst>
        <pc:spChg chg="mod">
          <ac:chgData name="Stephen Lofts" userId="c27ccd08-ce4d-4a2d-a23b-8d82d6c6f693" providerId="ADAL" clId="{9CE39546-DB1B-4CC3-A45B-715CBEED98B0}" dt="2023-04-27T19:57:16.466" v="527" actId="20577"/>
          <ac:spMkLst>
            <pc:docMk/>
            <pc:sldMk cId="2898037000" sldId="987"/>
            <ac:spMk id="2" creationId="{1C92C10F-1D31-C6C8-4DDC-85BFBC65624C}"/>
          </ac:spMkLst>
        </pc:spChg>
        <pc:spChg chg="del mod">
          <ac:chgData name="Stephen Lofts" userId="c27ccd08-ce4d-4a2d-a23b-8d82d6c6f693" providerId="ADAL" clId="{9CE39546-DB1B-4CC3-A45B-715CBEED98B0}" dt="2023-04-28T17:04:09.091" v="1418" actId="478"/>
          <ac:spMkLst>
            <pc:docMk/>
            <pc:sldMk cId="2898037000" sldId="987"/>
            <ac:spMk id="3" creationId="{EF86862B-A14C-D028-8458-12C9D17FC3F8}"/>
          </ac:spMkLst>
        </pc:spChg>
        <pc:spChg chg="add del mod">
          <ac:chgData name="Stephen Lofts" userId="c27ccd08-ce4d-4a2d-a23b-8d82d6c6f693" providerId="ADAL" clId="{9CE39546-DB1B-4CC3-A45B-715CBEED98B0}" dt="2023-04-28T17:30:04.883" v="1869" actId="478"/>
          <ac:spMkLst>
            <pc:docMk/>
            <pc:sldMk cId="2898037000" sldId="987"/>
            <ac:spMk id="6" creationId="{8D31B8D7-AC61-C358-A91B-F2C3E7CA5688}"/>
          </ac:spMkLst>
        </pc:spChg>
        <pc:spChg chg="add mod topLvl">
          <ac:chgData name="Stephen Lofts" userId="c27ccd08-ce4d-4a2d-a23b-8d82d6c6f693" providerId="ADAL" clId="{9CE39546-DB1B-4CC3-A45B-715CBEED98B0}" dt="2023-04-28T18:29:47.459" v="2344" actId="1076"/>
          <ac:spMkLst>
            <pc:docMk/>
            <pc:sldMk cId="2898037000" sldId="987"/>
            <ac:spMk id="7" creationId="{6E9300EC-B78A-B83A-2B08-356A378CE3A6}"/>
          </ac:spMkLst>
        </pc:spChg>
        <pc:spChg chg="add del mod">
          <ac:chgData name="Stephen Lofts" userId="c27ccd08-ce4d-4a2d-a23b-8d82d6c6f693" providerId="ADAL" clId="{9CE39546-DB1B-4CC3-A45B-715CBEED98B0}" dt="2023-04-28T17:05:49.850" v="1461" actId="478"/>
          <ac:spMkLst>
            <pc:docMk/>
            <pc:sldMk cId="2898037000" sldId="987"/>
            <ac:spMk id="8" creationId="{7FE380EF-0D40-F63D-391F-533CF2495094}"/>
          </ac:spMkLst>
        </pc:spChg>
        <pc:spChg chg="add mod topLvl">
          <ac:chgData name="Stephen Lofts" userId="c27ccd08-ce4d-4a2d-a23b-8d82d6c6f693" providerId="ADAL" clId="{9CE39546-DB1B-4CC3-A45B-715CBEED98B0}" dt="2023-05-01T17:39:54.152" v="6290" actId="164"/>
          <ac:spMkLst>
            <pc:docMk/>
            <pc:sldMk cId="2898037000" sldId="987"/>
            <ac:spMk id="9" creationId="{86C3A367-6CE7-E06C-6972-7891EA5203FA}"/>
          </ac:spMkLst>
        </pc:spChg>
        <pc:spChg chg="add mod topLvl">
          <ac:chgData name="Stephen Lofts" userId="c27ccd08-ce4d-4a2d-a23b-8d82d6c6f693" providerId="ADAL" clId="{9CE39546-DB1B-4CC3-A45B-715CBEED98B0}" dt="2023-04-28T17:36:42.875" v="2137" actId="14100"/>
          <ac:spMkLst>
            <pc:docMk/>
            <pc:sldMk cId="2898037000" sldId="987"/>
            <ac:spMk id="10" creationId="{1EEE8BD0-8F53-7823-63E2-BA6A1DD3DB1E}"/>
          </ac:spMkLst>
        </pc:spChg>
        <pc:spChg chg="add mod topLvl">
          <ac:chgData name="Stephen Lofts" userId="c27ccd08-ce4d-4a2d-a23b-8d82d6c6f693" providerId="ADAL" clId="{9CE39546-DB1B-4CC3-A45B-715CBEED98B0}" dt="2023-04-28T17:39:06.656" v="2173" actId="1076"/>
          <ac:spMkLst>
            <pc:docMk/>
            <pc:sldMk cId="2898037000" sldId="987"/>
            <ac:spMk id="11" creationId="{42C108CF-6E9F-2F48-5ED7-32999D4BB36B}"/>
          </ac:spMkLst>
        </pc:spChg>
        <pc:spChg chg="add mod topLvl">
          <ac:chgData name="Stephen Lofts" userId="c27ccd08-ce4d-4a2d-a23b-8d82d6c6f693" providerId="ADAL" clId="{9CE39546-DB1B-4CC3-A45B-715CBEED98B0}" dt="2023-05-01T17:39:54.152" v="6290" actId="164"/>
          <ac:spMkLst>
            <pc:docMk/>
            <pc:sldMk cId="2898037000" sldId="987"/>
            <ac:spMk id="12" creationId="{CB0FD02F-8DED-DE3A-2FC8-5B04005416A1}"/>
          </ac:spMkLst>
        </pc:spChg>
        <pc:spChg chg="add del mod">
          <ac:chgData name="Stephen Lofts" userId="c27ccd08-ce4d-4a2d-a23b-8d82d6c6f693" providerId="ADAL" clId="{9CE39546-DB1B-4CC3-A45B-715CBEED98B0}" dt="2023-04-28T17:16:33.672" v="1689" actId="478"/>
          <ac:spMkLst>
            <pc:docMk/>
            <pc:sldMk cId="2898037000" sldId="987"/>
            <ac:spMk id="14" creationId="{D96441DB-2F5B-BD24-3A01-301A41A7CB8C}"/>
          </ac:spMkLst>
        </pc:spChg>
        <pc:spChg chg="add mod topLvl">
          <ac:chgData name="Stephen Lofts" userId="c27ccd08-ce4d-4a2d-a23b-8d82d6c6f693" providerId="ADAL" clId="{9CE39546-DB1B-4CC3-A45B-715CBEED98B0}" dt="2023-04-28T17:34:56.901" v="2089" actId="14100"/>
          <ac:spMkLst>
            <pc:docMk/>
            <pc:sldMk cId="2898037000" sldId="987"/>
            <ac:spMk id="15" creationId="{160A04B2-9BC7-E212-D8EF-7DE47C4CF81F}"/>
          </ac:spMkLst>
        </pc:spChg>
        <pc:spChg chg="add mod topLvl">
          <ac:chgData name="Stephen Lofts" userId="c27ccd08-ce4d-4a2d-a23b-8d82d6c6f693" providerId="ADAL" clId="{9CE39546-DB1B-4CC3-A45B-715CBEED98B0}" dt="2023-04-28T17:39:18.518" v="2174" actId="1076"/>
          <ac:spMkLst>
            <pc:docMk/>
            <pc:sldMk cId="2898037000" sldId="987"/>
            <ac:spMk id="20" creationId="{B3B699A8-5725-725C-204A-7B0F78F5BB26}"/>
          </ac:spMkLst>
        </pc:spChg>
        <pc:spChg chg="add mod">
          <ac:chgData name="Stephen Lofts" userId="c27ccd08-ce4d-4a2d-a23b-8d82d6c6f693" providerId="ADAL" clId="{9CE39546-DB1B-4CC3-A45B-715CBEED98B0}" dt="2023-05-02T06:51:46.863" v="7372" actId="20577"/>
          <ac:spMkLst>
            <pc:docMk/>
            <pc:sldMk cId="2898037000" sldId="987"/>
            <ac:spMk id="28" creationId="{5EC0672D-115B-A73A-8941-DC494DE7643E}"/>
          </ac:spMkLst>
        </pc:spChg>
        <pc:spChg chg="add mod">
          <ac:chgData name="Stephen Lofts" userId="c27ccd08-ce4d-4a2d-a23b-8d82d6c6f693" providerId="ADAL" clId="{9CE39546-DB1B-4CC3-A45B-715CBEED98B0}" dt="2023-04-28T17:37:30.708" v="2142" actId="1076"/>
          <ac:spMkLst>
            <pc:docMk/>
            <pc:sldMk cId="2898037000" sldId="987"/>
            <ac:spMk id="37" creationId="{52D58B56-AB7D-87F5-EB25-6428B7F093E0}"/>
          </ac:spMkLst>
        </pc:spChg>
        <pc:spChg chg="add mod">
          <ac:chgData name="Stephen Lofts" userId="c27ccd08-ce4d-4a2d-a23b-8d82d6c6f693" providerId="ADAL" clId="{9CE39546-DB1B-4CC3-A45B-715CBEED98B0}" dt="2023-04-28T17:33:29.635" v="2069" actId="1076"/>
          <ac:spMkLst>
            <pc:docMk/>
            <pc:sldMk cId="2898037000" sldId="987"/>
            <ac:spMk id="38" creationId="{A350FDAE-F0F0-E6CD-9190-519D75EC208C}"/>
          </ac:spMkLst>
        </pc:spChg>
        <pc:grpChg chg="add mod">
          <ac:chgData name="Stephen Lofts" userId="c27ccd08-ce4d-4a2d-a23b-8d82d6c6f693" providerId="ADAL" clId="{9CE39546-DB1B-4CC3-A45B-715CBEED98B0}" dt="2023-05-01T17:39:57.292" v="6291" actId="164"/>
          <ac:grpSpMkLst>
            <pc:docMk/>
            <pc:sldMk cId="2898037000" sldId="987"/>
            <ac:grpSpMk id="3" creationId="{9AEC3760-AFCA-D887-91AA-E43949CE2DED}"/>
          </ac:grpSpMkLst>
        </pc:grpChg>
        <pc:grpChg chg="add mod">
          <ac:chgData name="Stephen Lofts" userId="c27ccd08-ce4d-4a2d-a23b-8d82d6c6f693" providerId="ADAL" clId="{9CE39546-DB1B-4CC3-A45B-715CBEED98B0}" dt="2023-05-01T17:39:57.292" v="6291" actId="164"/>
          <ac:grpSpMkLst>
            <pc:docMk/>
            <pc:sldMk cId="2898037000" sldId="987"/>
            <ac:grpSpMk id="6" creationId="{82E0732F-E920-1A50-B6B2-0049BFD4749A}"/>
          </ac:grpSpMkLst>
        </pc:grpChg>
        <pc:grpChg chg="add mod">
          <ac:chgData name="Stephen Lofts" userId="c27ccd08-ce4d-4a2d-a23b-8d82d6c6f693" providerId="ADAL" clId="{9CE39546-DB1B-4CC3-A45B-715CBEED98B0}" dt="2023-05-01T17:41:04.674" v="6298" actId="164"/>
          <ac:grpSpMkLst>
            <pc:docMk/>
            <pc:sldMk cId="2898037000" sldId="987"/>
            <ac:grpSpMk id="8" creationId="{156E8B61-F033-95A5-8566-872865EA7FCE}"/>
          </ac:grpSpMkLst>
        </pc:grpChg>
        <pc:grpChg chg="add del mod topLvl">
          <ac:chgData name="Stephen Lofts" userId="c27ccd08-ce4d-4a2d-a23b-8d82d6c6f693" providerId="ADAL" clId="{9CE39546-DB1B-4CC3-A45B-715CBEED98B0}" dt="2023-04-28T17:21:37.592" v="1791" actId="165"/>
          <ac:grpSpMkLst>
            <pc:docMk/>
            <pc:sldMk cId="2898037000" sldId="987"/>
            <ac:grpSpMk id="13" creationId="{35EC875E-ACD3-F0B8-A1F1-F1801F8C193A}"/>
          </ac:grpSpMkLst>
        </pc:grpChg>
        <pc:grpChg chg="add mod">
          <ac:chgData name="Stephen Lofts" userId="c27ccd08-ce4d-4a2d-a23b-8d82d6c6f693" providerId="ADAL" clId="{9CE39546-DB1B-4CC3-A45B-715CBEED98B0}" dt="2023-05-01T17:41:08.915" v="6299" actId="164"/>
          <ac:grpSpMkLst>
            <pc:docMk/>
            <pc:sldMk cId="2898037000" sldId="987"/>
            <ac:grpSpMk id="13" creationId="{7559577D-B20A-A91B-5AFC-2967524FE6D0}"/>
          </ac:grpSpMkLst>
        </pc:grpChg>
        <pc:grpChg chg="add del mod">
          <ac:chgData name="Stephen Lofts" userId="c27ccd08-ce4d-4a2d-a23b-8d82d6c6f693" providerId="ADAL" clId="{9CE39546-DB1B-4CC3-A45B-715CBEED98B0}" dt="2023-04-28T17:21:35.438" v="1790" actId="165"/>
          <ac:grpSpMkLst>
            <pc:docMk/>
            <pc:sldMk cId="2898037000" sldId="987"/>
            <ac:grpSpMk id="16" creationId="{61D13457-FFE8-1FBC-D3A8-C4B69EBBA951}"/>
          </ac:grpSpMkLst>
        </pc:grpChg>
        <pc:grpChg chg="add mod">
          <ac:chgData name="Stephen Lofts" userId="c27ccd08-ce4d-4a2d-a23b-8d82d6c6f693" providerId="ADAL" clId="{9CE39546-DB1B-4CC3-A45B-715CBEED98B0}" dt="2023-05-01T17:41:04.674" v="6298" actId="164"/>
          <ac:grpSpMkLst>
            <pc:docMk/>
            <pc:sldMk cId="2898037000" sldId="987"/>
            <ac:grpSpMk id="26" creationId="{E7B6F81D-A571-E467-F29D-AAB823BCBB83}"/>
          </ac:grpSpMkLst>
        </pc:grpChg>
        <pc:grpChg chg="add mod">
          <ac:chgData name="Stephen Lofts" userId="c27ccd08-ce4d-4a2d-a23b-8d82d6c6f693" providerId="ADAL" clId="{9CE39546-DB1B-4CC3-A45B-715CBEED98B0}" dt="2023-05-01T17:41:08.915" v="6299" actId="164"/>
          <ac:grpSpMkLst>
            <pc:docMk/>
            <pc:sldMk cId="2898037000" sldId="987"/>
            <ac:grpSpMk id="27" creationId="{074847D1-C774-B64F-20F7-37987DD8DBC9}"/>
          </ac:grpSpMkLst>
        </pc:grpChg>
        <pc:graphicFrameChg chg="add mod modGraphic">
          <ac:chgData name="Stephen Lofts" userId="c27ccd08-ce4d-4a2d-a23b-8d82d6c6f693" providerId="ADAL" clId="{9CE39546-DB1B-4CC3-A45B-715CBEED98B0}" dt="2023-04-28T17:35:17.490" v="2093" actId="1076"/>
          <ac:graphicFrameMkLst>
            <pc:docMk/>
            <pc:sldMk cId="2898037000" sldId="987"/>
            <ac:graphicFrameMk id="36" creationId="{826B376D-A1D6-60B5-34DF-C929CBF8F03F}"/>
          </ac:graphicFrameMkLst>
        </pc:graphicFrameChg>
        <pc:cxnChg chg="add del mod">
          <ac:chgData name="Stephen Lofts" userId="c27ccd08-ce4d-4a2d-a23b-8d82d6c6f693" providerId="ADAL" clId="{9CE39546-DB1B-4CC3-A45B-715CBEED98B0}" dt="2023-04-28T17:23:50.731" v="1839" actId="478"/>
          <ac:cxnSpMkLst>
            <pc:docMk/>
            <pc:sldMk cId="2898037000" sldId="987"/>
            <ac:cxnSpMk id="18" creationId="{AAC5DB07-79ED-2B60-641D-39B94177834C}"/>
          </ac:cxnSpMkLst>
        </pc:cxnChg>
        <pc:cxnChg chg="add del mod">
          <ac:chgData name="Stephen Lofts" userId="c27ccd08-ce4d-4a2d-a23b-8d82d6c6f693" providerId="ADAL" clId="{9CE39546-DB1B-4CC3-A45B-715CBEED98B0}" dt="2023-04-28T17:24:06.529" v="1842" actId="478"/>
          <ac:cxnSpMkLst>
            <pc:docMk/>
            <pc:sldMk cId="2898037000" sldId="987"/>
            <ac:cxnSpMk id="21" creationId="{09816573-C896-E002-C97E-00E1C07A2499}"/>
          </ac:cxnSpMkLst>
        </pc:cxnChg>
        <pc:cxnChg chg="add mod">
          <ac:chgData name="Stephen Lofts" userId="c27ccd08-ce4d-4a2d-a23b-8d82d6c6f693" providerId="ADAL" clId="{9CE39546-DB1B-4CC3-A45B-715CBEED98B0}" dt="2023-05-01T17:41:04.674" v="6298" actId="164"/>
          <ac:cxnSpMkLst>
            <pc:docMk/>
            <pc:sldMk cId="2898037000" sldId="987"/>
            <ac:cxnSpMk id="31" creationId="{33ED2335-F53B-BAF0-4610-D207699D3469}"/>
          </ac:cxnSpMkLst>
        </pc:cxnChg>
        <pc:cxnChg chg="add mod">
          <ac:chgData name="Stephen Lofts" userId="c27ccd08-ce4d-4a2d-a23b-8d82d6c6f693" providerId="ADAL" clId="{9CE39546-DB1B-4CC3-A45B-715CBEED98B0}" dt="2023-05-01T17:41:08.915" v="6299" actId="164"/>
          <ac:cxnSpMkLst>
            <pc:docMk/>
            <pc:sldMk cId="2898037000" sldId="987"/>
            <ac:cxnSpMk id="33" creationId="{E1A3DD84-E74C-5025-F95D-ABC561C65A11}"/>
          </ac:cxnSpMkLst>
        </pc:cxnChg>
      </pc:sldChg>
      <pc:sldChg chg="addSp delSp modSp new mod">
        <pc:chgData name="Stephen Lofts" userId="c27ccd08-ce4d-4a2d-a23b-8d82d6c6f693" providerId="ADAL" clId="{9CE39546-DB1B-4CC3-A45B-715CBEED98B0}" dt="2023-05-02T12:24:02.445" v="7435" actId="404"/>
        <pc:sldMkLst>
          <pc:docMk/>
          <pc:sldMk cId="2900286213" sldId="988"/>
        </pc:sldMkLst>
        <pc:spChg chg="mod">
          <ac:chgData name="Stephen Lofts" userId="c27ccd08-ce4d-4a2d-a23b-8d82d6c6f693" providerId="ADAL" clId="{9CE39546-DB1B-4CC3-A45B-715CBEED98B0}" dt="2023-04-29T09:41:06.836" v="3298" actId="20577"/>
          <ac:spMkLst>
            <pc:docMk/>
            <pc:sldMk cId="2900286213" sldId="988"/>
            <ac:spMk id="2" creationId="{99989E5F-1C68-C06C-DF08-D7F4DD4A0CAE}"/>
          </ac:spMkLst>
        </pc:spChg>
        <pc:spChg chg="mod">
          <ac:chgData name="Stephen Lofts" userId="c27ccd08-ce4d-4a2d-a23b-8d82d6c6f693" providerId="ADAL" clId="{9CE39546-DB1B-4CC3-A45B-715CBEED98B0}" dt="2023-05-02T12:24:02.445" v="7435" actId="404"/>
          <ac:spMkLst>
            <pc:docMk/>
            <pc:sldMk cId="2900286213" sldId="988"/>
            <ac:spMk id="3" creationId="{12FD8EB2-7129-6586-8FEC-303C228F5320}"/>
          </ac:spMkLst>
        </pc:spChg>
        <pc:spChg chg="add mod">
          <ac:chgData name="Stephen Lofts" userId="c27ccd08-ce4d-4a2d-a23b-8d82d6c6f693" providerId="ADAL" clId="{9CE39546-DB1B-4CC3-A45B-715CBEED98B0}" dt="2023-04-27T20:00:05.370" v="726" actId="1076"/>
          <ac:spMkLst>
            <pc:docMk/>
            <pc:sldMk cId="2900286213" sldId="988"/>
            <ac:spMk id="10" creationId="{F61251BC-86E6-48D6-1320-06719F5A0D05}"/>
          </ac:spMkLst>
        </pc:spChg>
        <pc:spChg chg="add mod">
          <ac:chgData name="Stephen Lofts" userId="c27ccd08-ce4d-4a2d-a23b-8d82d6c6f693" providerId="ADAL" clId="{9CE39546-DB1B-4CC3-A45B-715CBEED98B0}" dt="2023-04-27T20:00:56.094" v="740" actId="207"/>
          <ac:spMkLst>
            <pc:docMk/>
            <pc:sldMk cId="2900286213" sldId="988"/>
            <ac:spMk id="11" creationId="{CE44ACAD-9C9E-FD9A-6609-0B46D8FCF62C}"/>
          </ac:spMkLst>
        </pc:spChg>
        <pc:spChg chg="add mod">
          <ac:chgData name="Stephen Lofts" userId="c27ccd08-ce4d-4a2d-a23b-8d82d6c6f693" providerId="ADAL" clId="{9CE39546-DB1B-4CC3-A45B-715CBEED98B0}" dt="2023-04-28T17:43:43.333" v="2184" actId="164"/>
          <ac:spMkLst>
            <pc:docMk/>
            <pc:sldMk cId="2900286213" sldId="988"/>
            <ac:spMk id="12" creationId="{23408FC0-4F0F-5A43-5569-1CF2BB314BDB}"/>
          </ac:spMkLst>
        </pc:spChg>
        <pc:spChg chg="add mod">
          <ac:chgData name="Stephen Lofts" userId="c27ccd08-ce4d-4a2d-a23b-8d82d6c6f693" providerId="ADAL" clId="{9CE39546-DB1B-4CC3-A45B-715CBEED98B0}" dt="2023-04-28T17:43:43.333" v="2184" actId="164"/>
          <ac:spMkLst>
            <pc:docMk/>
            <pc:sldMk cId="2900286213" sldId="988"/>
            <ac:spMk id="13" creationId="{136B218C-15CB-2ED5-8B4B-0CCA1170C1C3}"/>
          </ac:spMkLst>
        </pc:spChg>
        <pc:spChg chg="add del mod">
          <ac:chgData name="Stephen Lofts" userId="c27ccd08-ce4d-4a2d-a23b-8d82d6c6f693" providerId="ADAL" clId="{9CE39546-DB1B-4CC3-A45B-715CBEED98B0}" dt="2023-04-27T20:07:27.256" v="1119" actId="478"/>
          <ac:spMkLst>
            <pc:docMk/>
            <pc:sldMk cId="2900286213" sldId="988"/>
            <ac:spMk id="14" creationId="{64BCD890-C4FC-9C8E-D242-0BBA9F5D63F1}"/>
          </ac:spMkLst>
        </pc:spChg>
        <pc:spChg chg="add del mod">
          <ac:chgData name="Stephen Lofts" userId="c27ccd08-ce4d-4a2d-a23b-8d82d6c6f693" providerId="ADAL" clId="{9CE39546-DB1B-4CC3-A45B-715CBEED98B0}" dt="2023-04-27T20:08:06.273" v="1129" actId="478"/>
          <ac:spMkLst>
            <pc:docMk/>
            <pc:sldMk cId="2900286213" sldId="988"/>
            <ac:spMk id="15" creationId="{C65EAD22-6093-9EF7-924F-06DCDA0690BD}"/>
          </ac:spMkLst>
        </pc:spChg>
        <pc:spChg chg="add mod">
          <ac:chgData name="Stephen Lofts" userId="c27ccd08-ce4d-4a2d-a23b-8d82d6c6f693" providerId="ADAL" clId="{9CE39546-DB1B-4CC3-A45B-715CBEED98B0}" dt="2023-04-29T09:55:38.311" v="3518" actId="242"/>
          <ac:spMkLst>
            <pc:docMk/>
            <pc:sldMk cId="2900286213" sldId="988"/>
            <ac:spMk id="18" creationId="{03B52DE2-8A04-4ED4-F137-FF4EDE10492E}"/>
          </ac:spMkLst>
        </pc:spChg>
        <pc:spChg chg="add mod">
          <ac:chgData name="Stephen Lofts" userId="c27ccd08-ce4d-4a2d-a23b-8d82d6c6f693" providerId="ADAL" clId="{9CE39546-DB1B-4CC3-A45B-715CBEED98B0}" dt="2023-04-28T17:43:43.333" v="2184" actId="164"/>
          <ac:spMkLst>
            <pc:docMk/>
            <pc:sldMk cId="2900286213" sldId="988"/>
            <ac:spMk id="19" creationId="{4B77455F-8E31-4340-9935-EFA5319EE650}"/>
          </ac:spMkLst>
        </pc:spChg>
        <pc:spChg chg="add mod">
          <ac:chgData name="Stephen Lofts" userId="c27ccd08-ce4d-4a2d-a23b-8d82d6c6f693" providerId="ADAL" clId="{9CE39546-DB1B-4CC3-A45B-715CBEED98B0}" dt="2023-04-28T18:47:55.785" v="2713" actId="114"/>
          <ac:spMkLst>
            <pc:docMk/>
            <pc:sldMk cId="2900286213" sldId="988"/>
            <ac:spMk id="25" creationId="{0CB0A8BF-4AB1-B811-8972-CB1E664D0AC0}"/>
          </ac:spMkLst>
        </pc:spChg>
        <pc:spChg chg="add mod">
          <ac:chgData name="Stephen Lofts" userId="c27ccd08-ce4d-4a2d-a23b-8d82d6c6f693" providerId="ADAL" clId="{9CE39546-DB1B-4CC3-A45B-715CBEED98B0}" dt="2023-04-28T17:43:43.333" v="2184" actId="164"/>
          <ac:spMkLst>
            <pc:docMk/>
            <pc:sldMk cId="2900286213" sldId="988"/>
            <ac:spMk id="35" creationId="{33833D48-8D39-B369-85CA-77206F2BDACF}"/>
          </ac:spMkLst>
        </pc:spChg>
        <pc:spChg chg="add mod">
          <ac:chgData name="Stephen Lofts" userId="c27ccd08-ce4d-4a2d-a23b-8d82d6c6f693" providerId="ADAL" clId="{9CE39546-DB1B-4CC3-A45B-715CBEED98B0}" dt="2023-04-29T09:51:27.386" v="3506" actId="1076"/>
          <ac:spMkLst>
            <pc:docMk/>
            <pc:sldMk cId="2900286213" sldId="988"/>
            <ac:spMk id="42" creationId="{4591F2CF-6E6B-1841-4F4E-35D3C9EB6BB1}"/>
          </ac:spMkLst>
        </pc:spChg>
        <pc:spChg chg="add mod">
          <ac:chgData name="Stephen Lofts" userId="c27ccd08-ce4d-4a2d-a23b-8d82d6c6f693" providerId="ADAL" clId="{9CE39546-DB1B-4CC3-A45B-715CBEED98B0}" dt="2023-04-28T17:49:49.271" v="2248" actId="1076"/>
          <ac:spMkLst>
            <pc:docMk/>
            <pc:sldMk cId="2900286213" sldId="988"/>
            <ac:spMk id="56" creationId="{7F2B2066-9360-1572-2417-979D2301BC7B}"/>
          </ac:spMkLst>
        </pc:spChg>
        <pc:spChg chg="add del mod">
          <ac:chgData name="Stephen Lofts" userId="c27ccd08-ce4d-4a2d-a23b-8d82d6c6f693" providerId="ADAL" clId="{9CE39546-DB1B-4CC3-A45B-715CBEED98B0}" dt="2023-05-02T06:54:39.795" v="7373" actId="478"/>
          <ac:spMkLst>
            <pc:docMk/>
            <pc:sldMk cId="2900286213" sldId="988"/>
            <ac:spMk id="62" creationId="{4E99CA61-0889-540D-70F3-D47CA57DC3C2}"/>
          </ac:spMkLst>
        </pc:spChg>
        <pc:grpChg chg="add del mod">
          <ac:chgData name="Stephen Lofts" userId="c27ccd08-ce4d-4a2d-a23b-8d82d6c6f693" providerId="ADAL" clId="{9CE39546-DB1B-4CC3-A45B-715CBEED98B0}" dt="2023-04-28T17:46:59.986" v="2210" actId="478"/>
          <ac:grpSpMkLst>
            <pc:docMk/>
            <pc:sldMk cId="2900286213" sldId="988"/>
            <ac:grpSpMk id="9" creationId="{0195D6C7-4B9D-111F-BE97-DBFF56F02E16}"/>
          </ac:grpSpMkLst>
        </pc:grpChg>
        <pc:grpChg chg="add del mod">
          <ac:chgData name="Stephen Lofts" userId="c27ccd08-ce4d-4a2d-a23b-8d82d6c6f693" providerId="ADAL" clId="{9CE39546-DB1B-4CC3-A45B-715CBEED98B0}" dt="2023-05-02T06:54:39.795" v="7373" actId="478"/>
          <ac:grpSpMkLst>
            <pc:docMk/>
            <pc:sldMk cId="2900286213" sldId="988"/>
            <ac:grpSpMk id="47" creationId="{037279A6-9538-2715-2A16-B8B0627E5DDE}"/>
          </ac:grpSpMkLst>
        </pc:grpChg>
        <pc:grpChg chg="add mod">
          <ac:chgData name="Stephen Lofts" userId="c27ccd08-ce4d-4a2d-a23b-8d82d6c6f693" providerId="ADAL" clId="{9CE39546-DB1B-4CC3-A45B-715CBEED98B0}" dt="2023-04-28T17:47:16.675" v="2214"/>
          <ac:grpSpMkLst>
            <pc:docMk/>
            <pc:sldMk cId="2900286213" sldId="988"/>
            <ac:grpSpMk id="49" creationId="{AD66E86B-0C53-4B10-DFEC-E86386FB7E1D}"/>
          </ac:grpSpMkLst>
        </pc:grpChg>
        <pc:grpChg chg="add mod">
          <ac:chgData name="Stephen Lofts" userId="c27ccd08-ce4d-4a2d-a23b-8d82d6c6f693" providerId="ADAL" clId="{9CE39546-DB1B-4CC3-A45B-715CBEED98B0}" dt="2023-04-28T17:48:42.966" v="2227" actId="1076"/>
          <ac:grpSpMkLst>
            <pc:docMk/>
            <pc:sldMk cId="2900286213" sldId="988"/>
            <ac:grpSpMk id="55" creationId="{98CF0A03-0BD0-A0A6-18F5-3A4D888AAB06}"/>
          </ac:grpSpMkLst>
        </pc:grpChg>
        <pc:graphicFrameChg chg="add mod">
          <ac:chgData name="Stephen Lofts" userId="c27ccd08-ce4d-4a2d-a23b-8d82d6c6f693" providerId="ADAL" clId="{9CE39546-DB1B-4CC3-A45B-715CBEED98B0}" dt="2023-04-28T17:47:16.675" v="2214"/>
          <ac:graphicFrameMkLst>
            <pc:docMk/>
            <pc:sldMk cId="2900286213" sldId="988"/>
            <ac:graphicFrameMk id="50" creationId="{86B9F2CD-ADAF-DC3C-D16B-A7FF0AC82BED}"/>
          </ac:graphicFrameMkLst>
        </pc:graphicFrameChg>
        <pc:graphicFrameChg chg="add mod">
          <ac:chgData name="Stephen Lofts" userId="c27ccd08-ce4d-4a2d-a23b-8d82d6c6f693" providerId="ADAL" clId="{9CE39546-DB1B-4CC3-A45B-715CBEED98B0}" dt="2023-04-28T17:47:16.675" v="2214"/>
          <ac:graphicFrameMkLst>
            <pc:docMk/>
            <pc:sldMk cId="2900286213" sldId="988"/>
            <ac:graphicFrameMk id="51" creationId="{72CB5375-CB88-8818-1A5E-86719FBB420F}"/>
          </ac:graphicFrameMkLst>
        </pc:graphicFrameChg>
        <pc:picChg chg="add mod modCrop">
          <ac:chgData name="Stephen Lofts" userId="c27ccd08-ce4d-4a2d-a23b-8d82d6c6f693" providerId="ADAL" clId="{9CE39546-DB1B-4CC3-A45B-715CBEED98B0}" dt="2023-04-27T19:59:20.838" v="712" actId="164"/>
          <ac:picMkLst>
            <pc:docMk/>
            <pc:sldMk cId="2900286213" sldId="988"/>
            <ac:picMk id="7" creationId="{2FD89217-565E-3683-CFDD-4F1E2810DC45}"/>
          </ac:picMkLst>
        </pc:picChg>
        <pc:picChg chg="add mod modCrop">
          <ac:chgData name="Stephen Lofts" userId="c27ccd08-ce4d-4a2d-a23b-8d82d6c6f693" providerId="ADAL" clId="{9CE39546-DB1B-4CC3-A45B-715CBEED98B0}" dt="2023-04-27T20:00:35.917" v="738" actId="732"/>
          <ac:picMkLst>
            <pc:docMk/>
            <pc:sldMk cId="2900286213" sldId="988"/>
            <ac:picMk id="8" creationId="{5856D8DF-931B-E00D-DC6A-F4F3BE40EF53}"/>
          </ac:picMkLst>
        </pc:picChg>
        <pc:picChg chg="add del mod">
          <ac:chgData name="Stephen Lofts" userId="c27ccd08-ce4d-4a2d-a23b-8d82d6c6f693" providerId="ADAL" clId="{9CE39546-DB1B-4CC3-A45B-715CBEED98B0}" dt="2023-04-29T09:44:18.382" v="3387" actId="478"/>
          <ac:picMkLst>
            <pc:docMk/>
            <pc:sldMk cId="2900286213" sldId="988"/>
            <ac:picMk id="44" creationId="{556A761C-D33D-0748-121E-7EF565B4B605}"/>
          </ac:picMkLst>
        </pc:picChg>
        <pc:picChg chg="add del mod">
          <ac:chgData name="Stephen Lofts" userId="c27ccd08-ce4d-4a2d-a23b-8d82d6c6f693" providerId="ADAL" clId="{9CE39546-DB1B-4CC3-A45B-715CBEED98B0}" dt="2023-04-29T09:40:13.225" v="3282" actId="21"/>
          <ac:picMkLst>
            <pc:docMk/>
            <pc:sldMk cId="2900286213" sldId="988"/>
            <ac:picMk id="46" creationId="{A4EF14A0-3502-D9D8-F8D0-A0FC86B84E12}"/>
          </ac:picMkLst>
        </pc:picChg>
        <pc:picChg chg="add mod">
          <ac:chgData name="Stephen Lofts" userId="c27ccd08-ce4d-4a2d-a23b-8d82d6c6f693" providerId="ADAL" clId="{9CE39546-DB1B-4CC3-A45B-715CBEED98B0}" dt="2023-04-28T17:48:25.345" v="2224" actId="164"/>
          <ac:picMkLst>
            <pc:docMk/>
            <pc:sldMk cId="2900286213" sldId="988"/>
            <ac:picMk id="48" creationId="{EC16A74D-E04E-27EA-A8D9-F7EB3380ACAF}"/>
          </ac:picMkLst>
        </pc:picChg>
        <pc:picChg chg="add mod">
          <ac:chgData name="Stephen Lofts" userId="c27ccd08-ce4d-4a2d-a23b-8d82d6c6f693" providerId="ADAL" clId="{9CE39546-DB1B-4CC3-A45B-715CBEED98B0}" dt="2023-04-28T17:48:25.345" v="2224" actId="164"/>
          <ac:picMkLst>
            <pc:docMk/>
            <pc:sldMk cId="2900286213" sldId="988"/>
            <ac:picMk id="52" creationId="{22CBA2C9-F4C3-A985-F33E-DF948FCAFF26}"/>
          </ac:picMkLst>
        </pc:picChg>
        <pc:picChg chg="add mod">
          <ac:chgData name="Stephen Lofts" userId="c27ccd08-ce4d-4a2d-a23b-8d82d6c6f693" providerId="ADAL" clId="{9CE39546-DB1B-4CC3-A45B-715CBEED98B0}" dt="2023-04-28T17:48:25.345" v="2224" actId="164"/>
          <ac:picMkLst>
            <pc:docMk/>
            <pc:sldMk cId="2900286213" sldId="988"/>
            <ac:picMk id="53" creationId="{088908D2-E582-8B11-48C2-6444684C54F2}"/>
          </ac:picMkLst>
        </pc:picChg>
        <pc:picChg chg="add mod">
          <ac:chgData name="Stephen Lofts" userId="c27ccd08-ce4d-4a2d-a23b-8d82d6c6f693" providerId="ADAL" clId="{9CE39546-DB1B-4CC3-A45B-715CBEED98B0}" dt="2023-04-28T17:48:25.345" v="2224" actId="164"/>
          <ac:picMkLst>
            <pc:docMk/>
            <pc:sldMk cId="2900286213" sldId="988"/>
            <ac:picMk id="54" creationId="{10BA2E51-7F59-7E96-A310-73EE7DD6E529}"/>
          </ac:picMkLst>
        </pc:picChg>
        <pc:picChg chg="add del mod">
          <ac:chgData name="Stephen Lofts" userId="c27ccd08-ce4d-4a2d-a23b-8d82d6c6f693" providerId="ADAL" clId="{9CE39546-DB1B-4CC3-A45B-715CBEED98B0}" dt="2023-05-02T06:54:39.795" v="7373" actId="478"/>
          <ac:picMkLst>
            <pc:docMk/>
            <pc:sldMk cId="2900286213" sldId="988"/>
            <ac:picMk id="60" creationId="{F3D66FB4-5707-FC86-2878-258309C8073D}"/>
          </ac:picMkLst>
        </pc:picChg>
        <pc:cxnChg chg="add mod">
          <ac:chgData name="Stephen Lofts" userId="c27ccd08-ce4d-4a2d-a23b-8d82d6c6f693" providerId="ADAL" clId="{9CE39546-DB1B-4CC3-A45B-715CBEED98B0}" dt="2023-05-02T06:54:39.795" v="7373" actId="478"/>
          <ac:cxnSpMkLst>
            <pc:docMk/>
            <pc:sldMk cId="2900286213" sldId="988"/>
            <ac:cxnSpMk id="17" creationId="{2B066614-9D05-85A7-DFD9-C4E01DF66C09}"/>
          </ac:cxnSpMkLst>
        </pc:cxnChg>
        <pc:cxnChg chg="add mod">
          <ac:chgData name="Stephen Lofts" userId="c27ccd08-ce4d-4a2d-a23b-8d82d6c6f693" providerId="ADAL" clId="{9CE39546-DB1B-4CC3-A45B-715CBEED98B0}" dt="2023-05-02T06:54:39.795" v="7373" actId="478"/>
          <ac:cxnSpMkLst>
            <pc:docMk/>
            <pc:sldMk cId="2900286213" sldId="988"/>
            <ac:cxnSpMk id="20" creationId="{996EDB20-DCC2-D831-BCE8-3C4E5F7B7C9A}"/>
          </ac:cxnSpMkLst>
        </pc:cxnChg>
        <pc:cxnChg chg="add mod">
          <ac:chgData name="Stephen Lofts" userId="c27ccd08-ce4d-4a2d-a23b-8d82d6c6f693" providerId="ADAL" clId="{9CE39546-DB1B-4CC3-A45B-715CBEED98B0}" dt="2023-05-02T06:54:39.795" v="7373" actId="478"/>
          <ac:cxnSpMkLst>
            <pc:docMk/>
            <pc:sldMk cId="2900286213" sldId="988"/>
            <ac:cxnSpMk id="27" creationId="{D6F3385F-187D-373C-03BA-EAA85554082A}"/>
          </ac:cxnSpMkLst>
        </pc:cxnChg>
        <pc:cxnChg chg="add mod">
          <ac:chgData name="Stephen Lofts" userId="c27ccd08-ce4d-4a2d-a23b-8d82d6c6f693" providerId="ADAL" clId="{9CE39546-DB1B-4CC3-A45B-715CBEED98B0}" dt="2023-05-02T06:54:39.795" v="7373" actId="478"/>
          <ac:cxnSpMkLst>
            <pc:docMk/>
            <pc:sldMk cId="2900286213" sldId="988"/>
            <ac:cxnSpMk id="39" creationId="{819ED5F0-509B-FF36-ACD0-F1C9DDC8C29B}"/>
          </ac:cxnSpMkLst>
        </pc:cxnChg>
        <pc:cxnChg chg="add mod">
          <ac:chgData name="Stephen Lofts" userId="c27ccd08-ce4d-4a2d-a23b-8d82d6c6f693" providerId="ADAL" clId="{9CE39546-DB1B-4CC3-A45B-715CBEED98B0}" dt="2023-04-28T17:50:21.483" v="2251" actId="208"/>
          <ac:cxnSpMkLst>
            <pc:docMk/>
            <pc:sldMk cId="2900286213" sldId="988"/>
            <ac:cxnSpMk id="58" creationId="{6693DE8B-A15F-84DB-A6AB-D4EA26F27EED}"/>
          </ac:cxnSpMkLst>
        </pc:cxnChg>
      </pc:sldChg>
      <pc:sldChg chg="addSp delSp modSp new mod modAnim">
        <pc:chgData name="Stephen Lofts" userId="c27ccd08-ce4d-4a2d-a23b-8d82d6c6f693" providerId="ADAL" clId="{9CE39546-DB1B-4CC3-A45B-715CBEED98B0}" dt="2023-05-01T18:11:22.172" v="6833"/>
        <pc:sldMkLst>
          <pc:docMk/>
          <pc:sldMk cId="1656254324" sldId="989"/>
        </pc:sldMkLst>
        <pc:spChg chg="mod">
          <ac:chgData name="Stephen Lofts" userId="c27ccd08-ce4d-4a2d-a23b-8d82d6c6f693" providerId="ADAL" clId="{9CE39546-DB1B-4CC3-A45B-715CBEED98B0}" dt="2023-04-27T20:19:38.682" v="1267" actId="20577"/>
          <ac:spMkLst>
            <pc:docMk/>
            <pc:sldMk cId="1656254324" sldId="989"/>
            <ac:spMk id="2" creationId="{75CDE0D1-C28D-F402-03E9-DF3BCEA186FE}"/>
          </ac:spMkLst>
        </pc:spChg>
        <pc:spChg chg="del">
          <ac:chgData name="Stephen Lofts" userId="c27ccd08-ce4d-4a2d-a23b-8d82d6c6f693" providerId="ADAL" clId="{9CE39546-DB1B-4CC3-A45B-715CBEED98B0}" dt="2023-04-27T20:19:52.899" v="1268" actId="478"/>
          <ac:spMkLst>
            <pc:docMk/>
            <pc:sldMk cId="1656254324" sldId="989"/>
            <ac:spMk id="3" creationId="{980BFECF-7EDF-6234-023F-B32BA7D90591}"/>
          </ac:spMkLst>
        </pc:spChg>
        <pc:spChg chg="add mod">
          <ac:chgData name="Stephen Lofts" userId="c27ccd08-ce4d-4a2d-a23b-8d82d6c6f693" providerId="ADAL" clId="{9CE39546-DB1B-4CC3-A45B-715CBEED98B0}" dt="2023-04-28T19:03:15.206" v="2724" actId="1076"/>
          <ac:spMkLst>
            <pc:docMk/>
            <pc:sldMk cId="1656254324" sldId="989"/>
            <ac:spMk id="10" creationId="{35F1C2F3-5A88-B868-4FDA-1744F57CF9A7}"/>
          </ac:spMkLst>
        </pc:spChg>
        <pc:spChg chg="add mod">
          <ac:chgData name="Stephen Lofts" userId="c27ccd08-ce4d-4a2d-a23b-8d82d6c6f693" providerId="ADAL" clId="{9CE39546-DB1B-4CC3-A45B-715CBEED98B0}" dt="2023-04-28T19:12:55.587" v="2875" actId="1076"/>
          <ac:spMkLst>
            <pc:docMk/>
            <pc:sldMk cId="1656254324" sldId="989"/>
            <ac:spMk id="11" creationId="{3A168910-2DB6-51FA-244F-365283EE28E1}"/>
          </ac:spMkLst>
        </pc:spChg>
        <pc:spChg chg="add del mod">
          <ac:chgData name="Stephen Lofts" userId="c27ccd08-ce4d-4a2d-a23b-8d82d6c6f693" providerId="ADAL" clId="{9CE39546-DB1B-4CC3-A45B-715CBEED98B0}" dt="2023-05-01T18:10:58.940" v="6830" actId="478"/>
          <ac:spMkLst>
            <pc:docMk/>
            <pc:sldMk cId="1656254324" sldId="989"/>
            <ac:spMk id="13" creationId="{77597EE9-E9B9-3BE7-578E-12B2C43E7351}"/>
          </ac:spMkLst>
        </pc:spChg>
        <pc:spChg chg="add mod">
          <ac:chgData name="Stephen Lofts" userId="c27ccd08-ce4d-4a2d-a23b-8d82d6c6f693" providerId="ADAL" clId="{9CE39546-DB1B-4CC3-A45B-715CBEED98B0}" dt="2023-05-01T18:11:19.353" v="6832" actId="164"/>
          <ac:spMkLst>
            <pc:docMk/>
            <pc:sldMk cId="1656254324" sldId="989"/>
            <ac:spMk id="14" creationId="{9C21AC1B-CBF1-ACB5-CF0F-F54FEBDF3D0E}"/>
          </ac:spMkLst>
        </pc:spChg>
        <pc:spChg chg="add mod">
          <ac:chgData name="Stephen Lofts" userId="c27ccd08-ce4d-4a2d-a23b-8d82d6c6f693" providerId="ADAL" clId="{9CE39546-DB1B-4CC3-A45B-715CBEED98B0}" dt="2023-05-01T18:11:19.353" v="6832" actId="164"/>
          <ac:spMkLst>
            <pc:docMk/>
            <pc:sldMk cId="1656254324" sldId="989"/>
            <ac:spMk id="15" creationId="{1106A23A-C2F0-218B-7B6B-81DD8D0A37A2}"/>
          </ac:spMkLst>
        </pc:spChg>
        <pc:grpChg chg="add mod">
          <ac:chgData name="Stephen Lofts" userId="c27ccd08-ce4d-4a2d-a23b-8d82d6c6f693" providerId="ADAL" clId="{9CE39546-DB1B-4CC3-A45B-715CBEED98B0}" dt="2023-05-01T18:11:19.353" v="6832" actId="164"/>
          <ac:grpSpMkLst>
            <pc:docMk/>
            <pc:sldMk cId="1656254324" sldId="989"/>
            <ac:grpSpMk id="3" creationId="{3C8E7423-55A3-886F-F463-2A6AFC66856D}"/>
          </ac:grpSpMkLst>
        </pc:grpChg>
        <pc:grpChg chg="add mod">
          <ac:chgData name="Stephen Lofts" userId="c27ccd08-ce4d-4a2d-a23b-8d82d6c6f693" providerId="ADAL" clId="{9CE39546-DB1B-4CC3-A45B-715CBEED98B0}" dt="2023-05-01T18:11:19.353" v="6832" actId="164"/>
          <ac:grpSpMkLst>
            <pc:docMk/>
            <pc:sldMk cId="1656254324" sldId="989"/>
            <ac:grpSpMk id="12" creationId="{2F7A3AB5-EAF5-0FF8-D10B-2BB48AD3DA58}"/>
          </ac:grpSpMkLst>
        </pc:grpChg>
        <pc:picChg chg="add del mod">
          <ac:chgData name="Stephen Lofts" userId="c27ccd08-ce4d-4a2d-a23b-8d82d6c6f693" providerId="ADAL" clId="{9CE39546-DB1B-4CC3-A45B-715CBEED98B0}" dt="2023-04-28T19:02:45.850" v="2718" actId="478"/>
          <ac:picMkLst>
            <pc:docMk/>
            <pc:sldMk cId="1656254324" sldId="989"/>
            <ac:picMk id="7" creationId="{27947E1E-AEED-C4AC-6A22-0C06AE85C9CC}"/>
          </ac:picMkLst>
        </pc:picChg>
        <pc:picChg chg="add mod">
          <ac:chgData name="Stephen Lofts" userId="c27ccd08-ce4d-4a2d-a23b-8d82d6c6f693" providerId="ADAL" clId="{9CE39546-DB1B-4CC3-A45B-715CBEED98B0}" dt="2023-04-28T19:04:33.175" v="2733" actId="14100"/>
          <ac:picMkLst>
            <pc:docMk/>
            <pc:sldMk cId="1656254324" sldId="989"/>
            <ac:picMk id="8" creationId="{24EA018F-E944-271C-A988-DF3A39D16F6B}"/>
          </ac:picMkLst>
        </pc:picChg>
        <pc:picChg chg="add mod">
          <ac:chgData name="Stephen Lofts" userId="c27ccd08-ce4d-4a2d-a23b-8d82d6c6f693" providerId="ADAL" clId="{9CE39546-DB1B-4CC3-A45B-715CBEED98B0}" dt="2023-04-28T19:12:55.587" v="2875" actId="1076"/>
          <ac:picMkLst>
            <pc:docMk/>
            <pc:sldMk cId="1656254324" sldId="989"/>
            <ac:picMk id="2050" creationId="{3DC5BFAA-6696-51BD-7D27-8BEB7E90978E}"/>
          </ac:picMkLst>
        </pc:picChg>
      </pc:sldChg>
      <pc:sldChg chg="addSp delSp modSp new mod modAnim">
        <pc:chgData name="Stephen Lofts" userId="c27ccd08-ce4d-4a2d-a23b-8d82d6c6f693" providerId="ADAL" clId="{9CE39546-DB1B-4CC3-A45B-715CBEED98B0}" dt="2023-05-01T18:14:28.589" v="6846" actId="20577"/>
        <pc:sldMkLst>
          <pc:docMk/>
          <pc:sldMk cId="1064906727" sldId="990"/>
        </pc:sldMkLst>
        <pc:spChg chg="mod">
          <ac:chgData name="Stephen Lofts" userId="c27ccd08-ce4d-4a2d-a23b-8d82d6c6f693" providerId="ADAL" clId="{9CE39546-DB1B-4CC3-A45B-715CBEED98B0}" dt="2023-04-28T19:13:41.930" v="2906" actId="20577"/>
          <ac:spMkLst>
            <pc:docMk/>
            <pc:sldMk cId="1064906727" sldId="990"/>
            <ac:spMk id="2" creationId="{799BDCFD-377E-4900-15F1-53FB9E84F9A5}"/>
          </ac:spMkLst>
        </pc:spChg>
        <pc:spChg chg="add mod">
          <ac:chgData name="Stephen Lofts" userId="c27ccd08-ce4d-4a2d-a23b-8d82d6c6f693" providerId="ADAL" clId="{9CE39546-DB1B-4CC3-A45B-715CBEED98B0}" dt="2023-05-01T16:55:29.564" v="5412" actId="14100"/>
          <ac:spMkLst>
            <pc:docMk/>
            <pc:sldMk cId="1064906727" sldId="990"/>
            <ac:spMk id="3" creationId="{1D169453-E42A-2C26-4BD2-C636A1A393B5}"/>
          </ac:spMkLst>
        </pc:spChg>
        <pc:spChg chg="del mod">
          <ac:chgData name="Stephen Lofts" userId="c27ccd08-ce4d-4a2d-a23b-8d82d6c6f693" providerId="ADAL" clId="{9CE39546-DB1B-4CC3-A45B-715CBEED98B0}" dt="2023-04-28T19:13:28.044" v="2879" actId="478"/>
          <ac:spMkLst>
            <pc:docMk/>
            <pc:sldMk cId="1064906727" sldId="990"/>
            <ac:spMk id="3" creationId="{5195C621-C933-5370-2E5C-CB442C40BF65}"/>
          </ac:spMkLst>
        </pc:spChg>
        <pc:spChg chg="add mod">
          <ac:chgData name="Stephen Lofts" userId="c27ccd08-ce4d-4a2d-a23b-8d82d6c6f693" providerId="ADAL" clId="{9CE39546-DB1B-4CC3-A45B-715CBEED98B0}" dt="2023-04-28T19:15:30.241" v="2942" actId="1076"/>
          <ac:spMkLst>
            <pc:docMk/>
            <pc:sldMk cId="1064906727" sldId="990"/>
            <ac:spMk id="6" creationId="{A58EAC3F-FAE0-99BF-7929-67A2C9ABC344}"/>
          </ac:spMkLst>
        </pc:spChg>
        <pc:spChg chg="add mod">
          <ac:chgData name="Stephen Lofts" userId="c27ccd08-ce4d-4a2d-a23b-8d82d6c6f693" providerId="ADAL" clId="{9CE39546-DB1B-4CC3-A45B-715CBEED98B0}" dt="2023-04-28T19:16:19.162" v="3020" actId="14100"/>
          <ac:spMkLst>
            <pc:docMk/>
            <pc:sldMk cId="1064906727" sldId="990"/>
            <ac:spMk id="7" creationId="{1C356F35-E860-48EE-A46B-0A8ADAB3891D}"/>
          </ac:spMkLst>
        </pc:spChg>
        <pc:spChg chg="add mod topLvl">
          <ac:chgData name="Stephen Lofts" userId="c27ccd08-ce4d-4a2d-a23b-8d82d6c6f693" providerId="ADAL" clId="{9CE39546-DB1B-4CC3-A45B-715CBEED98B0}" dt="2023-05-01T17:49:52.188" v="6313" actId="165"/>
          <ac:spMkLst>
            <pc:docMk/>
            <pc:sldMk cId="1064906727" sldId="990"/>
            <ac:spMk id="8" creationId="{D0DF8EDA-8CEC-2984-408B-FB17E141A077}"/>
          </ac:spMkLst>
        </pc:spChg>
        <pc:spChg chg="add mod topLvl">
          <ac:chgData name="Stephen Lofts" userId="c27ccd08-ce4d-4a2d-a23b-8d82d6c6f693" providerId="ADAL" clId="{9CE39546-DB1B-4CC3-A45B-715CBEED98B0}" dt="2023-05-01T17:49:52.188" v="6313" actId="165"/>
          <ac:spMkLst>
            <pc:docMk/>
            <pc:sldMk cId="1064906727" sldId="990"/>
            <ac:spMk id="9" creationId="{F995A53B-8207-4043-98AA-D22182B5DD5B}"/>
          </ac:spMkLst>
        </pc:spChg>
        <pc:spChg chg="add del mod">
          <ac:chgData name="Stephen Lofts" userId="c27ccd08-ce4d-4a2d-a23b-8d82d6c6f693" providerId="ADAL" clId="{9CE39546-DB1B-4CC3-A45B-715CBEED98B0}" dt="2023-05-01T18:14:28.589" v="6846" actId="20577"/>
          <ac:spMkLst>
            <pc:docMk/>
            <pc:sldMk cId="1064906727" sldId="990"/>
            <ac:spMk id="11" creationId="{7693F15B-3DC0-A5D2-AFDE-862FBB58D2E7}"/>
          </ac:spMkLst>
        </pc:spChg>
        <pc:spChg chg="add mod">
          <ac:chgData name="Stephen Lofts" userId="c27ccd08-ce4d-4a2d-a23b-8d82d6c6f693" providerId="ADAL" clId="{9CE39546-DB1B-4CC3-A45B-715CBEED98B0}" dt="2023-05-01T16:54:11.434" v="5329" actId="20577"/>
          <ac:spMkLst>
            <pc:docMk/>
            <pc:sldMk cId="1064906727" sldId="990"/>
            <ac:spMk id="12" creationId="{1AE5AF9F-148A-71D2-D1A4-D8C592417473}"/>
          </ac:spMkLst>
        </pc:spChg>
        <pc:spChg chg="add mod">
          <ac:chgData name="Stephen Lofts" userId="c27ccd08-ce4d-4a2d-a23b-8d82d6c6f693" providerId="ADAL" clId="{9CE39546-DB1B-4CC3-A45B-715CBEED98B0}" dt="2023-04-28T19:24:13.357" v="3116" actId="164"/>
          <ac:spMkLst>
            <pc:docMk/>
            <pc:sldMk cId="1064906727" sldId="990"/>
            <ac:spMk id="13" creationId="{EF0C0EBB-BD19-D785-CB1E-18B670F13E96}"/>
          </ac:spMkLst>
        </pc:spChg>
        <pc:spChg chg="add del mod">
          <ac:chgData name="Stephen Lofts" userId="c27ccd08-ce4d-4a2d-a23b-8d82d6c6f693" providerId="ADAL" clId="{9CE39546-DB1B-4CC3-A45B-715CBEED98B0}" dt="2023-05-01T16:55:23.958" v="5411" actId="478"/>
          <ac:spMkLst>
            <pc:docMk/>
            <pc:sldMk cId="1064906727" sldId="990"/>
            <ac:spMk id="14" creationId="{94F9C8E1-08B1-71C4-30C8-FC8BA39B5306}"/>
          </ac:spMkLst>
        </pc:spChg>
        <pc:spChg chg="add mod">
          <ac:chgData name="Stephen Lofts" userId="c27ccd08-ce4d-4a2d-a23b-8d82d6c6f693" providerId="ADAL" clId="{9CE39546-DB1B-4CC3-A45B-715CBEED98B0}" dt="2023-04-28T19:24:13.357" v="3116" actId="164"/>
          <ac:spMkLst>
            <pc:docMk/>
            <pc:sldMk cId="1064906727" sldId="990"/>
            <ac:spMk id="15" creationId="{D95DD028-56DB-1DF7-EA10-A1E1A997FA9B}"/>
          </ac:spMkLst>
        </pc:spChg>
        <pc:spChg chg="add mod">
          <ac:chgData name="Stephen Lofts" userId="c27ccd08-ce4d-4a2d-a23b-8d82d6c6f693" providerId="ADAL" clId="{9CE39546-DB1B-4CC3-A45B-715CBEED98B0}" dt="2023-04-28T19:24:13.357" v="3116" actId="164"/>
          <ac:spMkLst>
            <pc:docMk/>
            <pc:sldMk cId="1064906727" sldId="990"/>
            <ac:spMk id="16" creationId="{3B3EA05C-5EA8-D0EA-CDF2-E8DC54D68E3E}"/>
          </ac:spMkLst>
        </pc:spChg>
        <pc:spChg chg="add mod">
          <ac:chgData name="Stephen Lofts" userId="c27ccd08-ce4d-4a2d-a23b-8d82d6c6f693" providerId="ADAL" clId="{9CE39546-DB1B-4CC3-A45B-715CBEED98B0}" dt="2023-04-28T19:24:13.357" v="3116" actId="164"/>
          <ac:spMkLst>
            <pc:docMk/>
            <pc:sldMk cId="1064906727" sldId="990"/>
            <ac:spMk id="17" creationId="{18CDEA24-F3C6-8FCC-3D00-C4553684E374}"/>
          </ac:spMkLst>
        </pc:spChg>
        <pc:grpChg chg="add del mod">
          <ac:chgData name="Stephen Lofts" userId="c27ccd08-ce4d-4a2d-a23b-8d82d6c6f693" providerId="ADAL" clId="{9CE39546-DB1B-4CC3-A45B-715CBEED98B0}" dt="2023-05-01T17:49:52.188" v="6313" actId="165"/>
          <ac:grpSpMkLst>
            <pc:docMk/>
            <pc:sldMk cId="1064906727" sldId="990"/>
            <ac:grpSpMk id="10" creationId="{72CBE10B-6EFB-E414-67FA-DE1CFF182FFC}"/>
          </ac:grpSpMkLst>
        </pc:grpChg>
        <pc:grpChg chg="add mod">
          <ac:chgData name="Stephen Lofts" userId="c27ccd08-ce4d-4a2d-a23b-8d82d6c6f693" providerId="ADAL" clId="{9CE39546-DB1B-4CC3-A45B-715CBEED98B0}" dt="2023-05-01T17:52:11.240" v="6318" actId="164"/>
          <ac:grpSpMkLst>
            <pc:docMk/>
            <pc:sldMk cId="1064906727" sldId="990"/>
            <ac:grpSpMk id="18" creationId="{540F6F87-30E8-194B-BC9A-FD24AD9E75D2}"/>
          </ac:grpSpMkLst>
        </pc:grpChg>
        <pc:grpChg chg="add mod">
          <ac:chgData name="Stephen Lofts" userId="c27ccd08-ce4d-4a2d-a23b-8d82d6c6f693" providerId="ADAL" clId="{9CE39546-DB1B-4CC3-A45B-715CBEED98B0}" dt="2023-05-01T17:52:11.240" v="6318" actId="164"/>
          <ac:grpSpMkLst>
            <pc:docMk/>
            <pc:sldMk cId="1064906727" sldId="990"/>
            <ac:grpSpMk id="19" creationId="{1BA2E9D7-53EF-A645-1F98-2129D8E56DB1}"/>
          </ac:grpSpMkLst>
        </pc:grpChg>
        <pc:picChg chg="add mod">
          <ac:chgData name="Stephen Lofts" userId="c27ccd08-ce4d-4a2d-a23b-8d82d6c6f693" providerId="ADAL" clId="{9CE39546-DB1B-4CC3-A45B-715CBEED98B0}" dt="2023-04-28T19:23:45.876" v="3112" actId="571"/>
          <ac:picMkLst>
            <pc:docMk/>
            <pc:sldMk cId="1064906727" sldId="990"/>
            <ac:picMk id="14" creationId="{20F09AD4-D4DF-D5F5-932F-E772459D1ED6}"/>
          </ac:picMkLst>
        </pc:picChg>
        <pc:picChg chg="add del mod">
          <ac:chgData name="Stephen Lofts" userId="c27ccd08-ce4d-4a2d-a23b-8d82d6c6f693" providerId="ADAL" clId="{9CE39546-DB1B-4CC3-A45B-715CBEED98B0}" dt="2023-05-01T17:52:02.066" v="6317" actId="478"/>
          <ac:picMkLst>
            <pc:docMk/>
            <pc:sldMk cId="1064906727" sldId="990"/>
            <ac:picMk id="3074" creationId="{56325E3B-CACB-D594-2C9C-459A69C8EAF3}"/>
          </ac:picMkLst>
        </pc:picChg>
      </pc:sldChg>
      <pc:sldChg chg="modSp new del mod">
        <pc:chgData name="Stephen Lofts" userId="c27ccd08-ce4d-4a2d-a23b-8d82d6c6f693" providerId="ADAL" clId="{9CE39546-DB1B-4CC3-A45B-715CBEED98B0}" dt="2023-05-01T16:55:45.411" v="5413" actId="2696"/>
        <pc:sldMkLst>
          <pc:docMk/>
          <pc:sldMk cId="920451532" sldId="991"/>
        </pc:sldMkLst>
        <pc:spChg chg="mod">
          <ac:chgData name="Stephen Lofts" userId="c27ccd08-ce4d-4a2d-a23b-8d82d6c6f693" providerId="ADAL" clId="{9CE39546-DB1B-4CC3-A45B-715CBEED98B0}" dt="2023-04-27T20:21:12.577" v="1313" actId="5793"/>
          <ac:spMkLst>
            <pc:docMk/>
            <pc:sldMk cId="920451532" sldId="991"/>
            <ac:spMk id="2" creationId="{15355DF3-1CA0-1534-F144-C0619E481057}"/>
          </ac:spMkLst>
        </pc:spChg>
        <pc:spChg chg="mod">
          <ac:chgData name="Stephen Lofts" userId="c27ccd08-ce4d-4a2d-a23b-8d82d6c6f693" providerId="ADAL" clId="{9CE39546-DB1B-4CC3-A45B-715CBEED98B0}" dt="2023-04-27T20:22:17.058" v="1414" actId="5793"/>
          <ac:spMkLst>
            <pc:docMk/>
            <pc:sldMk cId="920451532" sldId="991"/>
            <ac:spMk id="3" creationId="{57DDC5E9-E983-49E9-ED1B-3DCF10229A8C}"/>
          </ac:spMkLst>
        </pc:spChg>
      </pc:sldChg>
      <pc:sldChg chg="modSp new mod">
        <pc:chgData name="Stephen Lofts" userId="c27ccd08-ce4d-4a2d-a23b-8d82d6c6f693" providerId="ADAL" clId="{9CE39546-DB1B-4CC3-A45B-715CBEED98B0}" dt="2023-05-02T12:37:29.109" v="7445" actId="6549"/>
        <pc:sldMkLst>
          <pc:docMk/>
          <pc:sldMk cId="1795484011" sldId="992"/>
        </pc:sldMkLst>
        <pc:spChg chg="mod">
          <ac:chgData name="Stephen Lofts" userId="c27ccd08-ce4d-4a2d-a23b-8d82d6c6f693" providerId="ADAL" clId="{9CE39546-DB1B-4CC3-A45B-715CBEED98B0}" dt="2023-05-01T16:56:23.834" v="5435" actId="20577"/>
          <ac:spMkLst>
            <pc:docMk/>
            <pc:sldMk cId="1795484011" sldId="992"/>
            <ac:spMk id="2" creationId="{172BCC77-9E5E-6AC7-17C1-107B4731F3BE}"/>
          </ac:spMkLst>
        </pc:spChg>
        <pc:spChg chg="mod">
          <ac:chgData name="Stephen Lofts" userId="c27ccd08-ce4d-4a2d-a23b-8d82d6c6f693" providerId="ADAL" clId="{9CE39546-DB1B-4CC3-A45B-715CBEED98B0}" dt="2023-05-02T12:37:29.109" v="7445" actId="6549"/>
          <ac:spMkLst>
            <pc:docMk/>
            <pc:sldMk cId="1795484011" sldId="992"/>
            <ac:spMk id="3" creationId="{21C1C2B6-A88F-CFE8-7F2B-338A064ECB42}"/>
          </ac:spMkLst>
        </pc:spChg>
      </pc:sldChg>
      <pc:sldChg chg="addSp delSp modSp new mod modAnim">
        <pc:chgData name="Stephen Lofts" userId="c27ccd08-ce4d-4a2d-a23b-8d82d6c6f693" providerId="ADAL" clId="{9CE39546-DB1B-4CC3-A45B-715CBEED98B0}" dt="2023-05-01T17:45:59.484" v="6311" actId="20577"/>
        <pc:sldMkLst>
          <pc:docMk/>
          <pc:sldMk cId="3653705276" sldId="993"/>
        </pc:sldMkLst>
        <pc:spChg chg="mod">
          <ac:chgData name="Stephen Lofts" userId="c27ccd08-ce4d-4a2d-a23b-8d82d6c6f693" providerId="ADAL" clId="{9CE39546-DB1B-4CC3-A45B-715CBEED98B0}" dt="2023-04-28T18:44:34.054" v="2584" actId="20577"/>
          <ac:spMkLst>
            <pc:docMk/>
            <pc:sldMk cId="3653705276" sldId="993"/>
            <ac:spMk id="2" creationId="{B4C17BA0-7F17-5516-ACE8-2D3E4E1468D1}"/>
          </ac:spMkLst>
        </pc:spChg>
        <pc:spChg chg="del">
          <ac:chgData name="Stephen Lofts" userId="c27ccd08-ce4d-4a2d-a23b-8d82d6c6f693" providerId="ADAL" clId="{9CE39546-DB1B-4CC3-A45B-715CBEED98B0}" dt="2023-04-28T18:27:34.774" v="2252" actId="478"/>
          <ac:spMkLst>
            <pc:docMk/>
            <pc:sldMk cId="3653705276" sldId="993"/>
            <ac:spMk id="3" creationId="{080C569F-13B5-CB67-E37C-558CFFB796A0}"/>
          </ac:spMkLst>
        </pc:spChg>
        <pc:spChg chg="add mod">
          <ac:chgData name="Stephen Lofts" userId="c27ccd08-ce4d-4a2d-a23b-8d82d6c6f693" providerId="ADAL" clId="{9CE39546-DB1B-4CC3-A45B-715CBEED98B0}" dt="2023-04-28T19:14:08.798" v="2912" actId="1036"/>
          <ac:spMkLst>
            <pc:docMk/>
            <pc:sldMk cId="3653705276" sldId="993"/>
            <ac:spMk id="7" creationId="{88083C37-7375-8598-5D08-C603C62E7A63}"/>
          </ac:spMkLst>
        </pc:spChg>
        <pc:spChg chg="add mod">
          <ac:chgData name="Stephen Lofts" userId="c27ccd08-ce4d-4a2d-a23b-8d82d6c6f693" providerId="ADAL" clId="{9CE39546-DB1B-4CC3-A45B-715CBEED98B0}" dt="2023-05-01T17:45:59.484" v="6311" actId="20577"/>
          <ac:spMkLst>
            <pc:docMk/>
            <pc:sldMk cId="3653705276" sldId="993"/>
            <ac:spMk id="8" creationId="{9D7F76DE-82B8-857F-E3BA-4FC51099E308}"/>
          </ac:spMkLst>
        </pc:spChg>
        <pc:spChg chg="add mod">
          <ac:chgData name="Stephen Lofts" userId="c27ccd08-ce4d-4a2d-a23b-8d82d6c6f693" providerId="ADAL" clId="{9CE39546-DB1B-4CC3-A45B-715CBEED98B0}" dt="2023-04-28T18:48:05.679" v="2714" actId="114"/>
          <ac:spMkLst>
            <pc:docMk/>
            <pc:sldMk cId="3653705276" sldId="993"/>
            <ac:spMk id="9" creationId="{A2C4BAC7-0B7E-BCAB-6399-014B89ECDEA5}"/>
          </ac:spMkLst>
        </pc:spChg>
        <pc:spChg chg="add mod">
          <ac:chgData name="Stephen Lofts" userId="c27ccd08-ce4d-4a2d-a23b-8d82d6c6f693" providerId="ADAL" clId="{9CE39546-DB1B-4CC3-A45B-715CBEED98B0}" dt="2023-04-28T18:47:15.502" v="2706" actId="1076"/>
          <ac:spMkLst>
            <pc:docMk/>
            <pc:sldMk cId="3653705276" sldId="993"/>
            <ac:spMk id="10" creationId="{82F41E35-6A8F-F066-2FD8-C31225C551C8}"/>
          </ac:spMkLst>
        </pc:spChg>
        <pc:picChg chg="add mod">
          <ac:chgData name="Stephen Lofts" userId="c27ccd08-ce4d-4a2d-a23b-8d82d6c6f693" providerId="ADAL" clId="{9CE39546-DB1B-4CC3-A45B-715CBEED98B0}" dt="2023-04-28T18:27:47.975" v="2256" actId="1076"/>
          <ac:picMkLst>
            <pc:docMk/>
            <pc:sldMk cId="3653705276" sldId="993"/>
            <ac:picMk id="6" creationId="{A3C55F87-9FCA-8B88-3CD8-6B03BBE62273}"/>
          </ac:picMkLst>
        </pc:picChg>
      </pc:sldChg>
      <pc:sldChg chg="addSp delSp modSp new mod">
        <pc:chgData name="Stephen Lofts" userId="c27ccd08-ce4d-4a2d-a23b-8d82d6c6f693" providerId="ADAL" clId="{9CE39546-DB1B-4CC3-A45B-715CBEED98B0}" dt="2023-04-29T09:40:31.019" v="3286" actId="1076"/>
        <pc:sldMkLst>
          <pc:docMk/>
          <pc:sldMk cId="827038801" sldId="994"/>
        </pc:sldMkLst>
        <pc:spChg chg="mod">
          <ac:chgData name="Stephen Lofts" userId="c27ccd08-ce4d-4a2d-a23b-8d82d6c6f693" providerId="ADAL" clId="{9CE39546-DB1B-4CC3-A45B-715CBEED98B0}" dt="2023-04-29T09:40:02.057" v="3280" actId="20577"/>
          <ac:spMkLst>
            <pc:docMk/>
            <pc:sldMk cId="827038801" sldId="994"/>
            <ac:spMk id="2" creationId="{9272A985-3827-5292-B066-52596A83962E}"/>
          </ac:spMkLst>
        </pc:spChg>
        <pc:spChg chg="del">
          <ac:chgData name="Stephen Lofts" userId="c27ccd08-ce4d-4a2d-a23b-8d82d6c6f693" providerId="ADAL" clId="{9CE39546-DB1B-4CC3-A45B-715CBEED98B0}" dt="2023-04-29T07:51:28.548" v="3119" actId="22"/>
          <ac:spMkLst>
            <pc:docMk/>
            <pc:sldMk cId="827038801" sldId="994"/>
            <ac:spMk id="3" creationId="{DA064518-971B-F8B1-3E05-1B4F2EF87650}"/>
          </ac:spMkLst>
        </pc:spChg>
        <pc:spChg chg="add mod">
          <ac:chgData name="Stephen Lofts" userId="c27ccd08-ce4d-4a2d-a23b-8d82d6c6f693" providerId="ADAL" clId="{9CE39546-DB1B-4CC3-A45B-715CBEED98B0}" dt="2023-04-29T08:16:52.528" v="3208"/>
          <ac:spMkLst>
            <pc:docMk/>
            <pc:sldMk cId="827038801" sldId="994"/>
            <ac:spMk id="8" creationId="{5945F5AC-8888-D6A1-4C63-D91F3DA2EF43}"/>
          </ac:spMkLst>
        </pc:spChg>
        <pc:spChg chg="add mod">
          <ac:chgData name="Stephen Lofts" userId="c27ccd08-ce4d-4a2d-a23b-8d82d6c6f693" providerId="ADAL" clId="{9CE39546-DB1B-4CC3-A45B-715CBEED98B0}" dt="2023-04-29T08:16:52.528" v="3208"/>
          <ac:spMkLst>
            <pc:docMk/>
            <pc:sldMk cId="827038801" sldId="994"/>
            <ac:spMk id="9" creationId="{546AF3BC-9734-6DDD-A873-8C8A8E55CDD7}"/>
          </ac:spMkLst>
        </pc:spChg>
        <pc:spChg chg="add mod">
          <ac:chgData name="Stephen Lofts" userId="c27ccd08-ce4d-4a2d-a23b-8d82d6c6f693" providerId="ADAL" clId="{9CE39546-DB1B-4CC3-A45B-715CBEED98B0}" dt="2023-04-29T08:16:52.528" v="3208"/>
          <ac:spMkLst>
            <pc:docMk/>
            <pc:sldMk cId="827038801" sldId="994"/>
            <ac:spMk id="11" creationId="{D26960EE-5BF8-BBEF-1BC8-E2C8F752D3FF}"/>
          </ac:spMkLst>
        </pc:spChg>
        <pc:spChg chg="add del mod topLvl">
          <ac:chgData name="Stephen Lofts" userId="c27ccd08-ce4d-4a2d-a23b-8d82d6c6f693" providerId="ADAL" clId="{9CE39546-DB1B-4CC3-A45B-715CBEED98B0}" dt="2023-04-29T08:03:04.808" v="3144" actId="478"/>
          <ac:spMkLst>
            <pc:docMk/>
            <pc:sldMk cId="827038801" sldId="994"/>
            <ac:spMk id="13" creationId="{EA9FDCF2-4B81-6D75-46F2-3136D1C1DAA9}"/>
          </ac:spMkLst>
        </pc:spChg>
        <pc:spChg chg="add mod">
          <ac:chgData name="Stephen Lofts" userId="c27ccd08-ce4d-4a2d-a23b-8d82d6c6f693" providerId="ADAL" clId="{9CE39546-DB1B-4CC3-A45B-715CBEED98B0}" dt="2023-04-29T08:16:52.528" v="3208"/>
          <ac:spMkLst>
            <pc:docMk/>
            <pc:sldMk cId="827038801" sldId="994"/>
            <ac:spMk id="15" creationId="{1217307B-A9FA-A2D4-832A-6C42CE61E3CF}"/>
          </ac:spMkLst>
        </pc:spChg>
        <pc:spChg chg="add mod">
          <ac:chgData name="Stephen Lofts" userId="c27ccd08-ce4d-4a2d-a23b-8d82d6c6f693" providerId="ADAL" clId="{9CE39546-DB1B-4CC3-A45B-715CBEED98B0}" dt="2023-04-29T08:16:52.528" v="3208"/>
          <ac:spMkLst>
            <pc:docMk/>
            <pc:sldMk cId="827038801" sldId="994"/>
            <ac:spMk id="16" creationId="{6781D6AA-3416-DDE7-B356-2C4ED2EA10D7}"/>
          </ac:spMkLst>
        </pc:spChg>
        <pc:spChg chg="add del mod">
          <ac:chgData name="Stephen Lofts" userId="c27ccd08-ce4d-4a2d-a23b-8d82d6c6f693" providerId="ADAL" clId="{9CE39546-DB1B-4CC3-A45B-715CBEED98B0}" dt="2023-04-29T09:30:53.798" v="3225" actId="478"/>
          <ac:spMkLst>
            <pc:docMk/>
            <pc:sldMk cId="827038801" sldId="994"/>
            <ac:spMk id="17" creationId="{AC22DC16-AC71-79A2-886E-728262209477}"/>
          </ac:spMkLst>
        </pc:spChg>
        <pc:spChg chg="add del mod">
          <ac:chgData name="Stephen Lofts" userId="c27ccd08-ce4d-4a2d-a23b-8d82d6c6f693" providerId="ADAL" clId="{9CE39546-DB1B-4CC3-A45B-715CBEED98B0}" dt="2023-04-29T09:30:55.733" v="3226" actId="478"/>
          <ac:spMkLst>
            <pc:docMk/>
            <pc:sldMk cId="827038801" sldId="994"/>
            <ac:spMk id="18" creationId="{FFF22FA6-BEB5-860A-3828-24DCD9EE8B5B}"/>
          </ac:spMkLst>
        </pc:spChg>
        <pc:spChg chg="add mod">
          <ac:chgData name="Stephen Lofts" userId="c27ccd08-ce4d-4a2d-a23b-8d82d6c6f693" providerId="ADAL" clId="{9CE39546-DB1B-4CC3-A45B-715CBEED98B0}" dt="2023-04-29T08:17:01.465" v="3209" actId="1076"/>
          <ac:spMkLst>
            <pc:docMk/>
            <pc:sldMk cId="827038801" sldId="994"/>
            <ac:spMk id="19" creationId="{2A87806D-D3AE-9A67-734D-9F047CA8F54E}"/>
          </ac:spMkLst>
        </pc:spChg>
        <pc:spChg chg="add del mod">
          <ac:chgData name="Stephen Lofts" userId="c27ccd08-ce4d-4a2d-a23b-8d82d6c6f693" providerId="ADAL" clId="{9CE39546-DB1B-4CC3-A45B-715CBEED98B0}" dt="2023-04-29T09:30:59.659" v="3227" actId="478"/>
          <ac:spMkLst>
            <pc:docMk/>
            <pc:sldMk cId="827038801" sldId="994"/>
            <ac:spMk id="21" creationId="{07F09F28-8651-0A41-B811-0509E7BE632D}"/>
          </ac:spMkLst>
        </pc:spChg>
        <pc:spChg chg="add mod">
          <ac:chgData name="Stephen Lofts" userId="c27ccd08-ce4d-4a2d-a23b-8d82d6c6f693" providerId="ADAL" clId="{9CE39546-DB1B-4CC3-A45B-715CBEED98B0}" dt="2023-04-29T09:39:54.931" v="3267" actId="1076"/>
          <ac:spMkLst>
            <pc:docMk/>
            <pc:sldMk cId="827038801" sldId="994"/>
            <ac:spMk id="29" creationId="{80C38169-DC12-AF0F-A8DE-35DFF41E3E1C}"/>
          </ac:spMkLst>
        </pc:spChg>
        <pc:grpChg chg="add mod">
          <ac:chgData name="Stephen Lofts" userId="c27ccd08-ce4d-4a2d-a23b-8d82d6c6f693" providerId="ADAL" clId="{9CE39546-DB1B-4CC3-A45B-715CBEED98B0}" dt="2023-04-29T08:16:52.528" v="3208"/>
          <ac:grpSpMkLst>
            <pc:docMk/>
            <pc:sldMk cId="827038801" sldId="994"/>
            <ac:grpSpMk id="10" creationId="{4014BECD-970A-92DD-9A60-AE9EB989A7A5}"/>
          </ac:grpSpMkLst>
        </pc:grpChg>
        <pc:grpChg chg="add del mod topLvl">
          <ac:chgData name="Stephen Lofts" userId="c27ccd08-ce4d-4a2d-a23b-8d82d6c6f693" providerId="ADAL" clId="{9CE39546-DB1B-4CC3-A45B-715CBEED98B0}" dt="2023-04-29T09:30:51.539" v="3224" actId="478"/>
          <ac:grpSpMkLst>
            <pc:docMk/>
            <pc:sldMk cId="827038801" sldId="994"/>
            <ac:grpSpMk id="12" creationId="{E7DB40DE-F93C-133F-19C4-3254490AEC76}"/>
          </ac:grpSpMkLst>
        </pc:grpChg>
        <pc:grpChg chg="add del mod">
          <ac:chgData name="Stephen Lofts" userId="c27ccd08-ce4d-4a2d-a23b-8d82d6c6f693" providerId="ADAL" clId="{9CE39546-DB1B-4CC3-A45B-715CBEED98B0}" dt="2023-04-29T08:03:04.808" v="3144" actId="478"/>
          <ac:grpSpMkLst>
            <pc:docMk/>
            <pc:sldMk cId="827038801" sldId="994"/>
            <ac:grpSpMk id="14" creationId="{72D0721C-D3EF-EC4C-CE42-5035DB1E1497}"/>
          </ac:grpSpMkLst>
        </pc:grpChg>
        <pc:picChg chg="add del mod ord">
          <ac:chgData name="Stephen Lofts" userId="c27ccd08-ce4d-4a2d-a23b-8d82d6c6f693" providerId="ADAL" clId="{9CE39546-DB1B-4CC3-A45B-715CBEED98B0}" dt="2023-04-29T09:30:49.171" v="3223" actId="478"/>
          <ac:picMkLst>
            <pc:docMk/>
            <pc:sldMk cId="827038801" sldId="994"/>
            <ac:picMk id="7" creationId="{D55160E2-3687-37B0-1F94-7250F35E6292}"/>
          </ac:picMkLst>
        </pc:picChg>
        <pc:picChg chg="add mod ord modCrop">
          <ac:chgData name="Stephen Lofts" userId="c27ccd08-ce4d-4a2d-a23b-8d82d6c6f693" providerId="ADAL" clId="{9CE39546-DB1B-4CC3-A45B-715CBEED98B0}" dt="2023-04-29T09:37:32.139" v="3262" actId="1076"/>
          <ac:picMkLst>
            <pc:docMk/>
            <pc:sldMk cId="827038801" sldId="994"/>
            <ac:picMk id="23" creationId="{A7E10928-DD81-05D7-FE88-3E4FA844DE72}"/>
          </ac:picMkLst>
        </pc:picChg>
        <pc:picChg chg="add del mod">
          <ac:chgData name="Stephen Lofts" userId="c27ccd08-ce4d-4a2d-a23b-8d82d6c6f693" providerId="ADAL" clId="{9CE39546-DB1B-4CC3-A45B-715CBEED98B0}" dt="2023-04-29T09:35:31.023" v="3244" actId="478"/>
          <ac:picMkLst>
            <pc:docMk/>
            <pc:sldMk cId="827038801" sldId="994"/>
            <ac:picMk id="25" creationId="{E719858A-E6F6-7B73-EDD7-BC0FF9C5FC37}"/>
          </ac:picMkLst>
        </pc:picChg>
        <pc:picChg chg="add mod modCrop">
          <ac:chgData name="Stephen Lofts" userId="c27ccd08-ce4d-4a2d-a23b-8d82d6c6f693" providerId="ADAL" clId="{9CE39546-DB1B-4CC3-A45B-715CBEED98B0}" dt="2023-04-29T09:37:26.267" v="3261" actId="1076"/>
          <ac:picMkLst>
            <pc:docMk/>
            <pc:sldMk cId="827038801" sldId="994"/>
            <ac:picMk id="27" creationId="{9656F3F4-13AF-DF40-E474-7D649EA29C12}"/>
          </ac:picMkLst>
        </pc:picChg>
        <pc:picChg chg="add mod">
          <ac:chgData name="Stephen Lofts" userId="c27ccd08-ce4d-4a2d-a23b-8d82d6c6f693" providerId="ADAL" clId="{9CE39546-DB1B-4CC3-A45B-715CBEED98B0}" dt="2023-04-29T09:40:31.019" v="3286" actId="1076"/>
          <ac:picMkLst>
            <pc:docMk/>
            <pc:sldMk cId="827038801" sldId="994"/>
            <ac:picMk id="30" creationId="{D9D12AD0-03F6-5FD2-E1E3-3D69411B98A5}"/>
          </ac:picMkLst>
        </pc:picChg>
      </pc:sldChg>
      <pc:sldChg chg="delSp new del mod">
        <pc:chgData name="Stephen Lofts" userId="c27ccd08-ce4d-4a2d-a23b-8d82d6c6f693" providerId="ADAL" clId="{9CE39546-DB1B-4CC3-A45B-715CBEED98B0}" dt="2023-04-29T09:40:07.509" v="3281" actId="2696"/>
        <pc:sldMkLst>
          <pc:docMk/>
          <pc:sldMk cId="1484970672" sldId="995"/>
        </pc:sldMkLst>
        <pc:spChg chg="del">
          <ac:chgData name="Stephen Lofts" userId="c27ccd08-ce4d-4a2d-a23b-8d82d6c6f693" providerId="ADAL" clId="{9CE39546-DB1B-4CC3-A45B-715CBEED98B0}" dt="2023-04-29T08:18:13.337" v="3222" actId="478"/>
          <ac:spMkLst>
            <pc:docMk/>
            <pc:sldMk cId="1484970672" sldId="995"/>
            <ac:spMk id="3" creationId="{0F06B823-71BD-4A1B-75D3-840652EAE2F3}"/>
          </ac:spMkLst>
        </pc:spChg>
      </pc:sldChg>
      <pc:sldChg chg="addSp modSp new mod">
        <pc:chgData name="Stephen Lofts" userId="c27ccd08-ce4d-4a2d-a23b-8d82d6c6f693" providerId="ADAL" clId="{9CE39546-DB1B-4CC3-A45B-715CBEED98B0}" dt="2023-04-29T10:24:41.041" v="3742" actId="20577"/>
        <pc:sldMkLst>
          <pc:docMk/>
          <pc:sldMk cId="3096420097" sldId="995"/>
        </pc:sldMkLst>
        <pc:spChg chg="mod">
          <ac:chgData name="Stephen Lofts" userId="c27ccd08-ce4d-4a2d-a23b-8d82d6c6f693" providerId="ADAL" clId="{9CE39546-DB1B-4CC3-A45B-715CBEED98B0}" dt="2023-04-29T10:21:43.911" v="3656" actId="20577"/>
          <ac:spMkLst>
            <pc:docMk/>
            <pc:sldMk cId="3096420097" sldId="995"/>
            <ac:spMk id="2" creationId="{C432F67E-7CB4-9E34-2E4F-B40471F8C536}"/>
          </ac:spMkLst>
        </pc:spChg>
        <pc:spChg chg="mod">
          <ac:chgData name="Stephen Lofts" userId="c27ccd08-ce4d-4a2d-a23b-8d82d6c6f693" providerId="ADAL" clId="{9CE39546-DB1B-4CC3-A45B-715CBEED98B0}" dt="2023-04-29T10:24:41.041" v="3742" actId="20577"/>
          <ac:spMkLst>
            <pc:docMk/>
            <pc:sldMk cId="3096420097" sldId="995"/>
            <ac:spMk id="3" creationId="{3DACFE80-2469-B526-050E-18DA80BD2344}"/>
          </ac:spMkLst>
        </pc:spChg>
        <pc:picChg chg="add mod">
          <ac:chgData name="Stephen Lofts" userId="c27ccd08-ce4d-4a2d-a23b-8d82d6c6f693" providerId="ADAL" clId="{9CE39546-DB1B-4CC3-A45B-715CBEED98B0}" dt="2023-04-29T10:19:44.607" v="3532" actId="1076"/>
          <ac:picMkLst>
            <pc:docMk/>
            <pc:sldMk cId="3096420097" sldId="995"/>
            <ac:picMk id="6" creationId="{D93E501F-4565-B9CF-B60B-2291FACF0491}"/>
          </ac:picMkLst>
        </pc:picChg>
      </pc:sldChg>
      <pc:sldChg chg="addSp delSp modSp add mod modClrScheme chgLayout">
        <pc:chgData name="Stephen Lofts" userId="c27ccd08-ce4d-4a2d-a23b-8d82d6c6f693" providerId="ADAL" clId="{9CE39546-DB1B-4CC3-A45B-715CBEED98B0}" dt="2023-05-01T17:22:49.379" v="5830" actId="6549"/>
        <pc:sldMkLst>
          <pc:docMk/>
          <pc:sldMk cId="2346275241" sldId="996"/>
        </pc:sldMkLst>
        <pc:spChg chg="mod ord">
          <ac:chgData name="Stephen Lofts" userId="c27ccd08-ce4d-4a2d-a23b-8d82d6c6f693" providerId="ADAL" clId="{9CE39546-DB1B-4CC3-A45B-715CBEED98B0}" dt="2023-05-01T17:20:57.107" v="5733" actId="700"/>
          <ac:spMkLst>
            <pc:docMk/>
            <pc:sldMk cId="2346275241" sldId="996"/>
            <ac:spMk id="2" creationId="{172BCC77-9E5E-6AC7-17C1-107B4731F3BE}"/>
          </ac:spMkLst>
        </pc:spChg>
        <pc:spChg chg="del mod ord">
          <ac:chgData name="Stephen Lofts" userId="c27ccd08-ce4d-4a2d-a23b-8d82d6c6f693" providerId="ADAL" clId="{9CE39546-DB1B-4CC3-A45B-715CBEED98B0}" dt="2023-05-01T17:20:57.107" v="5733" actId="700"/>
          <ac:spMkLst>
            <pc:docMk/>
            <pc:sldMk cId="2346275241" sldId="996"/>
            <ac:spMk id="3" creationId="{21C1C2B6-A88F-CFE8-7F2B-338A064ECB42}"/>
          </ac:spMkLst>
        </pc:spChg>
        <pc:spChg chg="mod ord">
          <ac:chgData name="Stephen Lofts" userId="c27ccd08-ce4d-4a2d-a23b-8d82d6c6f693" providerId="ADAL" clId="{9CE39546-DB1B-4CC3-A45B-715CBEED98B0}" dt="2023-05-01T17:20:57.107" v="5733" actId="700"/>
          <ac:spMkLst>
            <pc:docMk/>
            <pc:sldMk cId="2346275241" sldId="996"/>
            <ac:spMk id="4" creationId="{2E1B1725-FA8F-7B44-38A9-3AF40A975C49}"/>
          </ac:spMkLst>
        </pc:spChg>
        <pc:spChg chg="mod ord">
          <ac:chgData name="Stephen Lofts" userId="c27ccd08-ce4d-4a2d-a23b-8d82d6c6f693" providerId="ADAL" clId="{9CE39546-DB1B-4CC3-A45B-715CBEED98B0}" dt="2023-05-01T17:20:57.107" v="5733" actId="700"/>
          <ac:spMkLst>
            <pc:docMk/>
            <pc:sldMk cId="2346275241" sldId="996"/>
            <ac:spMk id="5" creationId="{B7486D4C-830F-C8A3-507C-E8CDB24C193C}"/>
          </ac:spMkLst>
        </pc:spChg>
        <pc:spChg chg="add mod ord">
          <ac:chgData name="Stephen Lofts" userId="c27ccd08-ce4d-4a2d-a23b-8d82d6c6f693" providerId="ADAL" clId="{9CE39546-DB1B-4CC3-A45B-715CBEED98B0}" dt="2023-05-01T17:22:49.379" v="5830" actId="6549"/>
          <ac:spMkLst>
            <pc:docMk/>
            <pc:sldMk cId="2346275241" sldId="996"/>
            <ac:spMk id="6" creationId="{FBF256E4-5F3F-FC39-9E7B-A175F9EDA045}"/>
          </ac:spMkLst>
        </pc:spChg>
        <pc:spChg chg="add del mod ord">
          <ac:chgData name="Stephen Lofts" userId="c27ccd08-ce4d-4a2d-a23b-8d82d6c6f693" providerId="ADAL" clId="{9CE39546-DB1B-4CC3-A45B-715CBEED98B0}" dt="2023-05-01T17:22:34.627" v="5828" actId="931"/>
          <ac:spMkLst>
            <pc:docMk/>
            <pc:sldMk cId="2346275241" sldId="996"/>
            <ac:spMk id="7" creationId="{03B5DD42-D0C0-395C-8F25-77C2B80F0A10}"/>
          </ac:spMkLst>
        </pc:spChg>
        <pc:picChg chg="add mod">
          <ac:chgData name="Stephen Lofts" userId="c27ccd08-ce4d-4a2d-a23b-8d82d6c6f693" providerId="ADAL" clId="{9CE39546-DB1B-4CC3-A45B-715CBEED98B0}" dt="2023-05-01T17:22:42.222" v="5829" actId="27614"/>
          <ac:picMkLst>
            <pc:docMk/>
            <pc:sldMk cId="2346275241" sldId="996"/>
            <ac:picMk id="9" creationId="{F097F2CA-4841-E417-F5AA-A4EB233EB2E5}"/>
          </ac:picMkLst>
        </pc:picChg>
      </pc:sldChg>
      <pc:sldChg chg="addSp delSp modSp add mod modAnim">
        <pc:chgData name="Stephen Lofts" userId="c27ccd08-ce4d-4a2d-a23b-8d82d6c6f693" providerId="ADAL" clId="{9CE39546-DB1B-4CC3-A45B-715CBEED98B0}" dt="2023-05-02T06:50:01.421" v="7355"/>
        <pc:sldMkLst>
          <pc:docMk/>
          <pc:sldMk cId="950871284" sldId="997"/>
        </pc:sldMkLst>
        <pc:spChg chg="mod">
          <ac:chgData name="Stephen Lofts" userId="c27ccd08-ce4d-4a2d-a23b-8d82d6c6f693" providerId="ADAL" clId="{9CE39546-DB1B-4CC3-A45B-715CBEED98B0}" dt="2023-05-02T06:31:22.281" v="7105" actId="20577"/>
          <ac:spMkLst>
            <pc:docMk/>
            <pc:sldMk cId="950871284" sldId="997"/>
            <ac:spMk id="2" creationId="{1C92C10F-1D31-C6C8-4DDC-85BFBC65624C}"/>
          </ac:spMkLst>
        </pc:spChg>
        <pc:spChg chg="del mod">
          <ac:chgData name="Stephen Lofts" userId="c27ccd08-ce4d-4a2d-a23b-8d82d6c6f693" providerId="ADAL" clId="{9CE39546-DB1B-4CC3-A45B-715CBEED98B0}" dt="2023-05-01T17:39:45.646" v="6289" actId="478"/>
          <ac:spMkLst>
            <pc:docMk/>
            <pc:sldMk cId="950871284" sldId="997"/>
            <ac:spMk id="3" creationId="{EF86862B-A14C-D028-8458-12C9D17FC3F8}"/>
          </ac:spMkLst>
        </pc:spChg>
        <pc:spChg chg="add mod">
          <ac:chgData name="Stephen Lofts" userId="c27ccd08-ce4d-4a2d-a23b-8d82d6c6f693" providerId="ADAL" clId="{9CE39546-DB1B-4CC3-A45B-715CBEED98B0}" dt="2023-05-01T17:26:48.554" v="5930" actId="14100"/>
          <ac:spMkLst>
            <pc:docMk/>
            <pc:sldMk cId="950871284" sldId="997"/>
            <ac:spMk id="6" creationId="{0A4A44E0-07BC-C330-119C-3E3E5196DC05}"/>
          </ac:spMkLst>
        </pc:spChg>
        <pc:spChg chg="add mod">
          <ac:chgData name="Stephen Lofts" userId="c27ccd08-ce4d-4a2d-a23b-8d82d6c6f693" providerId="ADAL" clId="{9CE39546-DB1B-4CC3-A45B-715CBEED98B0}" dt="2023-05-01T17:26:43.608" v="5929" actId="14100"/>
          <ac:spMkLst>
            <pc:docMk/>
            <pc:sldMk cId="950871284" sldId="997"/>
            <ac:spMk id="7" creationId="{FBA8B5AE-B020-6439-00B4-1CEAF8AD1BE6}"/>
          </ac:spMkLst>
        </pc:spChg>
        <pc:spChg chg="add mod">
          <ac:chgData name="Stephen Lofts" userId="c27ccd08-ce4d-4a2d-a23b-8d82d6c6f693" providerId="ADAL" clId="{9CE39546-DB1B-4CC3-A45B-715CBEED98B0}" dt="2023-05-01T17:28:07.937" v="5991" actId="13822"/>
          <ac:spMkLst>
            <pc:docMk/>
            <pc:sldMk cId="950871284" sldId="997"/>
            <ac:spMk id="8" creationId="{77F9A54C-1C94-716B-5E0C-6F4BC9BBE4B5}"/>
          </ac:spMkLst>
        </pc:spChg>
        <pc:spChg chg="add mod">
          <ac:chgData name="Stephen Lofts" userId="c27ccd08-ce4d-4a2d-a23b-8d82d6c6f693" providerId="ADAL" clId="{9CE39546-DB1B-4CC3-A45B-715CBEED98B0}" dt="2023-05-01T17:28:49.437" v="6026" actId="20577"/>
          <ac:spMkLst>
            <pc:docMk/>
            <pc:sldMk cId="950871284" sldId="997"/>
            <ac:spMk id="9" creationId="{399F9D8A-7C08-4E88-A2AB-6F97590CFB8E}"/>
          </ac:spMkLst>
        </pc:spChg>
        <pc:spChg chg="add mod">
          <ac:chgData name="Stephen Lofts" userId="c27ccd08-ce4d-4a2d-a23b-8d82d6c6f693" providerId="ADAL" clId="{9CE39546-DB1B-4CC3-A45B-715CBEED98B0}" dt="2023-05-01T17:31:55.552" v="6097" actId="13822"/>
          <ac:spMkLst>
            <pc:docMk/>
            <pc:sldMk cId="950871284" sldId="997"/>
            <ac:spMk id="14" creationId="{E5CC753E-06EC-5E4F-F9A4-F8190D69D376}"/>
          </ac:spMkLst>
        </pc:spChg>
        <pc:spChg chg="mod">
          <ac:chgData name="Stephen Lofts" userId="c27ccd08-ce4d-4a2d-a23b-8d82d6c6f693" providerId="ADAL" clId="{9CE39546-DB1B-4CC3-A45B-715CBEED98B0}" dt="2023-05-01T17:30:37.136" v="6081" actId="571"/>
          <ac:spMkLst>
            <pc:docMk/>
            <pc:sldMk cId="950871284" sldId="997"/>
            <ac:spMk id="18" creationId="{72A5E491-6292-AB9D-8125-52BD3F2AD71B}"/>
          </ac:spMkLst>
        </pc:spChg>
        <pc:spChg chg="mod">
          <ac:chgData name="Stephen Lofts" userId="c27ccd08-ce4d-4a2d-a23b-8d82d6c6f693" providerId="ADAL" clId="{9CE39546-DB1B-4CC3-A45B-715CBEED98B0}" dt="2023-05-01T17:30:37.136" v="6081" actId="571"/>
          <ac:spMkLst>
            <pc:docMk/>
            <pc:sldMk cId="950871284" sldId="997"/>
            <ac:spMk id="19" creationId="{CFE8A9E7-16E6-2197-7EDE-6432BCAB1847}"/>
          </ac:spMkLst>
        </pc:spChg>
        <pc:spChg chg="add mod">
          <ac:chgData name="Stephen Lofts" userId="c27ccd08-ce4d-4a2d-a23b-8d82d6c6f693" providerId="ADAL" clId="{9CE39546-DB1B-4CC3-A45B-715CBEED98B0}" dt="2023-05-01T17:37:40.736" v="6281" actId="14100"/>
          <ac:spMkLst>
            <pc:docMk/>
            <pc:sldMk cId="950871284" sldId="997"/>
            <ac:spMk id="20" creationId="{8F302C15-E22F-7B19-398E-6FA70C093A5D}"/>
          </ac:spMkLst>
        </pc:spChg>
        <pc:spChg chg="add mod">
          <ac:chgData name="Stephen Lofts" userId="c27ccd08-ce4d-4a2d-a23b-8d82d6c6f693" providerId="ADAL" clId="{9CE39546-DB1B-4CC3-A45B-715CBEED98B0}" dt="2023-05-02T06:47:23.469" v="7313" actId="1076"/>
          <ac:spMkLst>
            <pc:docMk/>
            <pc:sldMk cId="950871284" sldId="997"/>
            <ac:spMk id="21" creationId="{D6EC82F5-8146-B324-D17D-12F2C6801F59}"/>
          </ac:spMkLst>
        </pc:spChg>
        <pc:spChg chg="add mod">
          <ac:chgData name="Stephen Lofts" userId="c27ccd08-ce4d-4a2d-a23b-8d82d6c6f693" providerId="ADAL" clId="{9CE39546-DB1B-4CC3-A45B-715CBEED98B0}" dt="2023-05-02T06:47:41.676" v="7315" actId="14100"/>
          <ac:spMkLst>
            <pc:docMk/>
            <pc:sldMk cId="950871284" sldId="997"/>
            <ac:spMk id="22" creationId="{773846AF-9BE8-4682-FEF7-75412E6944CF}"/>
          </ac:spMkLst>
        </pc:spChg>
        <pc:spChg chg="add mod">
          <ac:chgData name="Stephen Lofts" userId="c27ccd08-ce4d-4a2d-a23b-8d82d6c6f693" providerId="ADAL" clId="{9CE39546-DB1B-4CC3-A45B-715CBEED98B0}" dt="2023-05-02T06:49:56.485" v="7354" actId="1076"/>
          <ac:spMkLst>
            <pc:docMk/>
            <pc:sldMk cId="950871284" sldId="997"/>
            <ac:spMk id="23" creationId="{12F58D7D-ED64-8BC7-22A5-779514F8AB96}"/>
          </ac:spMkLst>
        </pc:spChg>
        <pc:spChg chg="add mod">
          <ac:chgData name="Stephen Lofts" userId="c27ccd08-ce4d-4a2d-a23b-8d82d6c6f693" providerId="ADAL" clId="{9CE39546-DB1B-4CC3-A45B-715CBEED98B0}" dt="2023-05-02T06:49:42.872" v="7352" actId="1076"/>
          <ac:spMkLst>
            <pc:docMk/>
            <pc:sldMk cId="950871284" sldId="997"/>
            <ac:spMk id="24" creationId="{5608F183-B42B-738D-55A8-49ABF52F276F}"/>
          </ac:spMkLst>
        </pc:spChg>
        <pc:spChg chg="add del mod">
          <ac:chgData name="Stephen Lofts" userId="c27ccd08-ce4d-4a2d-a23b-8d82d6c6f693" providerId="ADAL" clId="{9CE39546-DB1B-4CC3-A45B-715CBEED98B0}" dt="2023-05-02T06:31:29.409" v="7106" actId="478"/>
          <ac:spMkLst>
            <pc:docMk/>
            <pc:sldMk cId="950871284" sldId="997"/>
            <ac:spMk id="27" creationId="{4631CCEA-7615-2D5F-AC95-50B012859804}"/>
          </ac:spMkLst>
        </pc:spChg>
        <pc:spChg chg="add mod">
          <ac:chgData name="Stephen Lofts" userId="c27ccd08-ce4d-4a2d-a23b-8d82d6c6f693" providerId="ADAL" clId="{9CE39546-DB1B-4CC3-A45B-715CBEED98B0}" dt="2023-05-02T06:49:51.562" v="7353" actId="1076"/>
          <ac:spMkLst>
            <pc:docMk/>
            <pc:sldMk cId="950871284" sldId="997"/>
            <ac:spMk id="28" creationId="{805B1F71-C691-4A95-5960-3EC752858679}"/>
          </ac:spMkLst>
        </pc:spChg>
        <pc:grpChg chg="add mod">
          <ac:chgData name="Stephen Lofts" userId="c27ccd08-ce4d-4a2d-a23b-8d82d6c6f693" providerId="ADAL" clId="{9CE39546-DB1B-4CC3-A45B-715CBEED98B0}" dt="2023-05-01T17:29:27.009" v="6030" actId="164"/>
          <ac:grpSpMkLst>
            <pc:docMk/>
            <pc:sldMk cId="950871284" sldId="997"/>
            <ac:grpSpMk id="10" creationId="{8287F4FA-AD6A-CF91-91E3-D4164DBB23EA}"/>
          </ac:grpSpMkLst>
        </pc:grpChg>
        <pc:grpChg chg="add mod">
          <ac:chgData name="Stephen Lofts" userId="c27ccd08-ce4d-4a2d-a23b-8d82d6c6f693" providerId="ADAL" clId="{9CE39546-DB1B-4CC3-A45B-715CBEED98B0}" dt="2023-05-01T17:29:27.009" v="6030" actId="164"/>
          <ac:grpSpMkLst>
            <pc:docMk/>
            <pc:sldMk cId="950871284" sldId="997"/>
            <ac:grpSpMk id="13" creationId="{8BFA8A7C-4602-FC94-DF07-A16F1A8F8065}"/>
          </ac:grpSpMkLst>
        </pc:grpChg>
        <pc:grpChg chg="add del mod">
          <ac:chgData name="Stephen Lofts" userId="c27ccd08-ce4d-4a2d-a23b-8d82d6c6f693" providerId="ADAL" clId="{9CE39546-DB1B-4CC3-A45B-715CBEED98B0}" dt="2023-05-01T17:31:17.003" v="6096" actId="478"/>
          <ac:grpSpMkLst>
            <pc:docMk/>
            <pc:sldMk cId="950871284" sldId="997"/>
            <ac:grpSpMk id="15" creationId="{E1B11222-0616-EE43-32E6-7C3AF4331BA8}"/>
          </ac:grpSpMkLst>
        </pc:grpChg>
        <pc:grpChg chg="mod">
          <ac:chgData name="Stephen Lofts" userId="c27ccd08-ce4d-4a2d-a23b-8d82d6c6f693" providerId="ADAL" clId="{9CE39546-DB1B-4CC3-A45B-715CBEED98B0}" dt="2023-05-01T17:30:37.136" v="6081" actId="571"/>
          <ac:grpSpMkLst>
            <pc:docMk/>
            <pc:sldMk cId="950871284" sldId="997"/>
            <ac:grpSpMk id="16" creationId="{8D1108BF-45B4-CFEB-45AC-86A7E36FF6B5}"/>
          </ac:grpSpMkLst>
        </pc:grpChg>
        <pc:grpChg chg="add mod">
          <ac:chgData name="Stephen Lofts" userId="c27ccd08-ce4d-4a2d-a23b-8d82d6c6f693" providerId="ADAL" clId="{9CE39546-DB1B-4CC3-A45B-715CBEED98B0}" dt="2023-05-02T06:47:33.428" v="7314" actId="1076"/>
          <ac:grpSpMkLst>
            <pc:docMk/>
            <pc:sldMk cId="950871284" sldId="997"/>
            <ac:grpSpMk id="25" creationId="{F1BADC04-D004-D92B-8E1A-7F68EAC20672}"/>
          </ac:grpSpMkLst>
        </pc:grpChg>
        <pc:picChg chg="add mod">
          <ac:chgData name="Stephen Lofts" userId="c27ccd08-ce4d-4a2d-a23b-8d82d6c6f693" providerId="ADAL" clId="{9CE39546-DB1B-4CC3-A45B-715CBEED98B0}" dt="2023-05-01T17:29:27.009" v="6030" actId="164"/>
          <ac:picMkLst>
            <pc:docMk/>
            <pc:sldMk cId="950871284" sldId="997"/>
            <ac:picMk id="12" creationId="{B3244433-FF13-5816-F002-83DA580AD1D2}"/>
          </ac:picMkLst>
        </pc:picChg>
        <pc:picChg chg="mod">
          <ac:chgData name="Stephen Lofts" userId="c27ccd08-ce4d-4a2d-a23b-8d82d6c6f693" providerId="ADAL" clId="{9CE39546-DB1B-4CC3-A45B-715CBEED98B0}" dt="2023-05-01T17:30:37.136" v="6081" actId="571"/>
          <ac:picMkLst>
            <pc:docMk/>
            <pc:sldMk cId="950871284" sldId="997"/>
            <ac:picMk id="17" creationId="{C8E7C5DD-4B69-7700-0C3E-6C9DBBF2E905}"/>
          </ac:picMkLst>
        </pc:picChg>
      </pc:sldChg>
      <pc:sldChg chg="addSp delSp modSp new mod">
        <pc:chgData name="Stephen Lofts" userId="c27ccd08-ce4d-4a2d-a23b-8d82d6c6f693" providerId="ADAL" clId="{9CE39546-DB1B-4CC3-A45B-715CBEED98B0}" dt="2023-05-01T18:19:01.641" v="6948" actId="20577"/>
        <pc:sldMkLst>
          <pc:docMk/>
          <pc:sldMk cId="932757493" sldId="998"/>
        </pc:sldMkLst>
        <pc:spChg chg="mod">
          <ac:chgData name="Stephen Lofts" userId="c27ccd08-ce4d-4a2d-a23b-8d82d6c6f693" providerId="ADAL" clId="{9CE39546-DB1B-4CC3-A45B-715CBEED98B0}" dt="2023-05-01T17:54:34.579" v="6333" actId="20577"/>
          <ac:spMkLst>
            <pc:docMk/>
            <pc:sldMk cId="932757493" sldId="998"/>
            <ac:spMk id="2" creationId="{B93CE570-199B-5BD7-F6BC-F1F5902C0807}"/>
          </ac:spMkLst>
        </pc:spChg>
        <pc:spChg chg="del mod">
          <ac:chgData name="Stephen Lofts" userId="c27ccd08-ce4d-4a2d-a23b-8d82d6c6f693" providerId="ADAL" clId="{9CE39546-DB1B-4CC3-A45B-715CBEED98B0}" dt="2023-05-01T17:54:36.969" v="6335" actId="478"/>
          <ac:spMkLst>
            <pc:docMk/>
            <pc:sldMk cId="932757493" sldId="998"/>
            <ac:spMk id="3" creationId="{FE595E59-108E-F51E-4041-ADF43B1D8EA7}"/>
          </ac:spMkLst>
        </pc:spChg>
        <pc:spChg chg="add mod">
          <ac:chgData name="Stephen Lofts" userId="c27ccd08-ce4d-4a2d-a23b-8d82d6c6f693" providerId="ADAL" clId="{9CE39546-DB1B-4CC3-A45B-715CBEED98B0}" dt="2023-05-01T17:58:37.401" v="6741" actId="20577"/>
          <ac:spMkLst>
            <pc:docMk/>
            <pc:sldMk cId="932757493" sldId="998"/>
            <ac:spMk id="6" creationId="{2C712FD3-3CC5-E652-A752-3368E5D46465}"/>
          </ac:spMkLst>
        </pc:spChg>
        <pc:spChg chg="add mod">
          <ac:chgData name="Stephen Lofts" userId="c27ccd08-ce4d-4a2d-a23b-8d82d6c6f693" providerId="ADAL" clId="{9CE39546-DB1B-4CC3-A45B-715CBEED98B0}" dt="2023-05-01T18:19:01.641" v="6948" actId="20577"/>
          <ac:spMkLst>
            <pc:docMk/>
            <pc:sldMk cId="932757493" sldId="998"/>
            <ac:spMk id="7" creationId="{4F4E9B87-DF6C-CD62-F896-F99508768E4F}"/>
          </ac:spMkLst>
        </pc:spChg>
        <pc:spChg chg="add mod">
          <ac:chgData name="Stephen Lofts" userId="c27ccd08-ce4d-4a2d-a23b-8d82d6c6f693" providerId="ADAL" clId="{9CE39546-DB1B-4CC3-A45B-715CBEED98B0}" dt="2023-05-01T17:57:29.366" v="6680" actId="20577"/>
          <ac:spMkLst>
            <pc:docMk/>
            <pc:sldMk cId="932757493" sldId="998"/>
            <ac:spMk id="8" creationId="{1343A80E-A9CE-2911-F38E-428E5E838D2A}"/>
          </ac:spMkLst>
        </pc:spChg>
        <pc:spChg chg="add mod">
          <ac:chgData name="Stephen Lofts" userId="c27ccd08-ce4d-4a2d-a23b-8d82d6c6f693" providerId="ADAL" clId="{9CE39546-DB1B-4CC3-A45B-715CBEED98B0}" dt="2023-05-01T17:59:12.875" v="6828" actId="20577"/>
          <ac:spMkLst>
            <pc:docMk/>
            <pc:sldMk cId="932757493" sldId="998"/>
            <ac:spMk id="9" creationId="{93A90809-B1E3-866E-45E3-542ED643326C}"/>
          </ac:spMkLst>
        </pc:spChg>
      </pc:sldChg>
      <pc:sldChg chg="new del">
        <pc:chgData name="Stephen Lofts" userId="c27ccd08-ce4d-4a2d-a23b-8d82d6c6f693" providerId="ADAL" clId="{9CE39546-DB1B-4CC3-A45B-715CBEED98B0}" dt="2023-05-02T06:31:38.494" v="7107" actId="2696"/>
        <pc:sldMkLst>
          <pc:docMk/>
          <pc:sldMk cId="2455244457" sldId="999"/>
        </pc:sldMkLst>
      </pc:sldChg>
      <pc:sldMasterChg chg="delSldLayout modSldLayout">
        <pc:chgData name="Stephen Lofts" userId="c27ccd08-ce4d-4a2d-a23b-8d82d6c6f693" providerId="ADAL" clId="{9CE39546-DB1B-4CC3-A45B-715CBEED98B0}" dt="2023-04-27T19:44:17.789" v="98" actId="47"/>
        <pc:sldMasterMkLst>
          <pc:docMk/>
          <pc:sldMasterMk cId="1132594695" sldId="2147483648"/>
        </pc:sldMasterMkLst>
        <pc:sldLayoutChg chg="delSp mod">
          <pc:chgData name="Stephen Lofts" userId="c27ccd08-ce4d-4a2d-a23b-8d82d6c6f693" providerId="ADAL" clId="{9CE39546-DB1B-4CC3-A45B-715CBEED98B0}" dt="2023-04-27T19:41:49.167" v="81" actId="478"/>
          <pc:sldLayoutMkLst>
            <pc:docMk/>
            <pc:sldMasterMk cId="1132594695" sldId="2147483648"/>
            <pc:sldLayoutMk cId="3046624095" sldId="2147483649"/>
          </pc:sldLayoutMkLst>
          <pc:cxnChg chg="del">
            <ac:chgData name="Stephen Lofts" userId="c27ccd08-ce4d-4a2d-a23b-8d82d6c6f693" providerId="ADAL" clId="{9CE39546-DB1B-4CC3-A45B-715CBEED98B0}" dt="2023-04-27T19:41:49.167" v="81" actId="478"/>
            <ac:cxnSpMkLst>
              <pc:docMk/>
              <pc:sldMasterMk cId="1132594695" sldId="2147483648"/>
              <pc:sldLayoutMk cId="3046624095" sldId="2147483649"/>
              <ac:cxnSpMk id="18" creationId="{58DE6753-D732-C260-A1C3-97CFC8C87EEB}"/>
            </ac:cxnSpMkLst>
          </pc:cxnChg>
        </pc:sldLayoutChg>
        <pc:sldLayoutChg chg="modSp mod">
          <pc:chgData name="Stephen Lofts" userId="c27ccd08-ce4d-4a2d-a23b-8d82d6c6f693" providerId="ADAL" clId="{9CE39546-DB1B-4CC3-A45B-715CBEED98B0}" dt="2023-04-27T19:42:50.893" v="90" actId="14100"/>
          <pc:sldLayoutMkLst>
            <pc:docMk/>
            <pc:sldMasterMk cId="1132594695" sldId="2147483648"/>
            <pc:sldLayoutMk cId="3990185304" sldId="2147483650"/>
          </pc:sldLayoutMkLst>
          <pc:spChg chg="mod">
            <ac:chgData name="Stephen Lofts" userId="c27ccd08-ce4d-4a2d-a23b-8d82d6c6f693" providerId="ADAL" clId="{9CE39546-DB1B-4CC3-A45B-715CBEED98B0}" dt="2023-04-27T19:42:45.882" v="89" actId="242"/>
            <ac:spMkLst>
              <pc:docMk/>
              <pc:sldMasterMk cId="1132594695" sldId="2147483648"/>
              <pc:sldLayoutMk cId="3990185304" sldId="2147483650"/>
              <ac:spMk id="2" creationId="{2627417E-3B96-499C-AC3A-CDF07AEF4BCB}"/>
            </ac:spMkLst>
          </pc:spChg>
          <pc:spChg chg="mod">
            <ac:chgData name="Stephen Lofts" userId="c27ccd08-ce4d-4a2d-a23b-8d82d6c6f693" providerId="ADAL" clId="{9CE39546-DB1B-4CC3-A45B-715CBEED98B0}" dt="2023-04-27T19:42:50.893" v="90" actId="14100"/>
            <ac:spMkLst>
              <pc:docMk/>
              <pc:sldMasterMk cId="1132594695" sldId="2147483648"/>
              <pc:sldLayoutMk cId="3990185304" sldId="2147483650"/>
              <ac:spMk id="3" creationId="{2C92A555-CEFA-4D21-902E-3F719B31B369}"/>
            </ac:spMkLst>
          </pc:spChg>
        </pc:sldLayoutChg>
        <pc:sldLayoutChg chg="del">
          <pc:chgData name="Stephen Lofts" userId="c27ccd08-ce4d-4a2d-a23b-8d82d6c6f693" providerId="ADAL" clId="{9CE39546-DB1B-4CC3-A45B-715CBEED98B0}" dt="2023-04-27T19:44:17.789" v="98" actId="47"/>
          <pc:sldLayoutMkLst>
            <pc:docMk/>
            <pc:sldMasterMk cId="1132594695" sldId="2147483648"/>
            <pc:sldLayoutMk cId="3521666138" sldId="2147483662"/>
          </pc:sldLayoutMkLst>
        </pc:sldLayoutChg>
        <pc:sldLayoutChg chg="del">
          <pc:chgData name="Stephen Lofts" userId="c27ccd08-ce4d-4a2d-a23b-8d82d6c6f693" providerId="ADAL" clId="{9CE39546-DB1B-4CC3-A45B-715CBEED98B0}" dt="2023-04-27T19:38:16.703" v="0" actId="47"/>
          <pc:sldLayoutMkLst>
            <pc:docMk/>
            <pc:sldMasterMk cId="1132594695" sldId="2147483648"/>
            <pc:sldLayoutMk cId="4071939584" sldId="2147483665"/>
          </pc:sldLayoutMkLst>
        </pc:sldLayoutChg>
      </pc:sldMasterChg>
    </pc:docChg>
  </pc:docChgLst>
  <pc:docChgLst>
    <pc:chgData name="Stephen Lofts" userId="c27ccd08-ce4d-4a2d-a23b-8d82d6c6f693" providerId="ADAL" clId="{B5239ADC-F974-4251-97F2-A340AB76E157}"/>
    <pc:docChg chg="custSel modSld">
      <pc:chgData name="Stephen Lofts" userId="c27ccd08-ce4d-4a2d-a23b-8d82d6c6f693" providerId="ADAL" clId="{B5239ADC-F974-4251-97F2-A340AB76E157}" dt="2023-07-20T07:33:33.472" v="35" actId="20577"/>
      <pc:docMkLst>
        <pc:docMk/>
      </pc:docMkLst>
      <pc:sldChg chg="modSp mod">
        <pc:chgData name="Stephen Lofts" userId="c27ccd08-ce4d-4a2d-a23b-8d82d6c6f693" providerId="ADAL" clId="{B5239ADC-F974-4251-97F2-A340AB76E157}" dt="2023-07-20T07:33:33.472" v="35" actId="20577"/>
        <pc:sldMkLst>
          <pc:docMk/>
          <pc:sldMk cId="1656254324" sldId="989"/>
        </pc:sldMkLst>
        <pc:spChg chg="mod">
          <ac:chgData name="Stephen Lofts" userId="c27ccd08-ce4d-4a2d-a23b-8d82d6c6f693" providerId="ADAL" clId="{B5239ADC-F974-4251-97F2-A340AB76E157}" dt="2023-07-20T07:33:33.472" v="35" actId="20577"/>
          <ac:spMkLst>
            <pc:docMk/>
            <pc:sldMk cId="1656254324" sldId="989"/>
            <ac:spMk id="2" creationId="{75CDE0D1-C28D-F402-03E9-DF3BCEA186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3EDE-1923-4469-BDEB-1702A447C47B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42322-A628-4E61-B213-F30C920CA4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10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add a title image, click on the icon in the space on the right. To change a title image, right click on the image and select Change picture.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42322-A628-4E61-B213-F30C920CA43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2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55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4"/>
            <a:ext cx="5376862" cy="1342259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311999"/>
            <a:ext cx="5376862" cy="92193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93A8A7-5CEE-40E0-964B-B7F64F245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49" y="4417200"/>
            <a:ext cx="5376861" cy="754062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0389" cy="55473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662409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43A9-3564-4F63-BA2E-A2781422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64006-E8BA-4F06-ACE6-66E06A37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A21EA-9EE4-407F-B4A8-9A9A4CA9C618}" type="datetime1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2CCF8-6C26-4BD8-9654-40EBD91B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65A25-FB0A-4A6B-8F89-E5F5508D0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95945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6D0E49-6959-4E7A-882B-2EE5DF99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88C08-69A9-4B3F-A8D5-6D64FB605F33}" type="datetime1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CA0F2-4678-4BCA-B096-24D698DE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B8CE6-7B94-4BDF-8738-4A9B63A6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19309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9" y="538164"/>
            <a:ext cx="11112499" cy="514348"/>
          </a:xfrm>
        </p:spPr>
        <p:txBody>
          <a:bodyPr anchor="ctr"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199073"/>
            <a:ext cx="11112498" cy="46064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FCC9-BF00-41DA-9F14-DEDC6C99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718E-BB1D-43E8-922D-2B9636AA9D86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D4B9-FC69-49A8-A7F9-CDB9AF0F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5C3D-650F-4C33-896D-A3B63B6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18530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0A54-5B28-4308-9F4C-A89070E9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4759200" cy="10541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692275"/>
            <a:ext cx="4759200" cy="41132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DC9AC-5058-43F9-9D95-42D4C6DC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3850" y="538163"/>
            <a:ext cx="6008400" cy="526732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35D99-1BB5-44B7-B185-2BBEDCFC0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01990-65A0-407F-9512-E7030F9BF55F}" type="datetime1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054B9-7099-4E51-9979-C9C71BE2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9ACF2-B8F2-4F90-A83E-A29769948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1525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0555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4"/>
            <a:ext cx="5376862" cy="1342259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3311999"/>
            <a:ext cx="5376862" cy="92193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0389" cy="55473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E6753-D732-C260-A1C3-97CFC8C87EEB}"/>
              </a:ext>
            </a:extLst>
          </p:cNvPr>
          <p:cNvCxnSpPr/>
          <p:nvPr userDrawn="1"/>
        </p:nvCxnSpPr>
        <p:spPr>
          <a:xfrm>
            <a:off x="539749" y="3103200"/>
            <a:ext cx="46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1788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6631200" cy="41132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FCC9-BF00-41DA-9F14-DEDC6C997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ED058-9706-4511-B585-1F96AA8B1AD9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FD4B9-FC69-49A8-A7F9-CDB9AF0F9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5C3D-650F-4C33-896D-A3B63B6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2F3841-7A23-5A8B-C592-7B6858A863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62000" y="538162"/>
            <a:ext cx="4230000" cy="52673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1F865-DA47-685B-8DCC-929BA9E3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6631200" cy="10541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56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51428-AE08-5F3A-1C65-23419DE90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111125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74E066-6D59-778D-EB2A-1346CDED16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78000"/>
            <a:ext cx="12192000" cy="558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9124833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3ADE-C236-5E4F-4BD5-6CBB2C83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111125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D1414-64DE-0CCC-7531-85F1CF2C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6C9A-0896-4302-A9B0-6BAB155C1902}" type="datetime1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9448E-BF0C-9889-C921-89423B90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E26DF-E13C-7D1F-0DA4-9C027E24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67F8B2D-513D-7353-C5CB-91EF0F72FF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278000"/>
            <a:ext cx="5446800" cy="4527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D02D729-1939-E4DA-62B3-682CB5E484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5452" y="1278000"/>
            <a:ext cx="5446800" cy="4527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927497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iv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3ADE-C236-5E4F-4BD5-6CBB2C83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111125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D1414-64DE-0CCC-7531-85F1CF2C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7BC-448F-4829-8B20-2EEF7BC6C85C}" type="datetime1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9448E-BF0C-9889-C921-89423B90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E26DF-E13C-7D1F-0DA4-9C027E24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67F8B2D-513D-7353-C5CB-91EF0F72FF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278000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9D02D729-1939-E4DA-62B3-682CB5E484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750" y="3645488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E6C73D-D04F-1987-52A0-ED074C7D03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6000" y="1278000"/>
            <a:ext cx="4140000" cy="45274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EB651C3-E263-50CB-4A28-48517AEFE7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5500" y="1268937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349E613-87E4-436A-26AA-0ABA510773C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5500" y="3636425"/>
            <a:ext cx="3268800" cy="2160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3183268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7E6DF1-4221-045B-DDFD-A0EAB7657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55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27C05-E3DC-4E41-A62D-F58402920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1" y="1692275"/>
            <a:ext cx="5376862" cy="474576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8523E2-91B6-4A9A-B96E-261DE86F5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2556000"/>
            <a:ext cx="5376862" cy="1816495"/>
          </a:xfrm>
        </p:spPr>
        <p:txBody>
          <a:bodyPr/>
          <a:lstStyle>
            <a:lvl1pPr marL="0" indent="0" algn="l">
              <a:spcAft>
                <a:spcPts val="567"/>
              </a:spcAft>
              <a:buNone/>
              <a:defRPr sz="2200">
                <a:solidFill>
                  <a:schemeClr val="bg1"/>
                </a:solidFill>
              </a:defRPr>
            </a:lvl1pPr>
            <a:lvl2pPr marL="0" indent="0" algn="l">
              <a:spcAft>
                <a:spcPts val="567"/>
              </a:spcAft>
              <a:buNone/>
              <a:defRPr sz="260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7C057-38C0-6AAC-2F2D-5C0B23928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0389" cy="554737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628AFB53-8FE5-F68F-7ADF-1C729719078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7465200" y="0"/>
            <a:ext cx="4726800" cy="6858000"/>
          </a:xfrm>
          <a:custGeom>
            <a:avLst/>
            <a:gdLst>
              <a:gd name="T0" fmla="*/ 1001 w 11328"/>
              <a:gd name="T1" fmla="*/ 0 h 16432"/>
              <a:gd name="T2" fmla="*/ 0 w 11328"/>
              <a:gd name="T3" fmla="*/ 5258 h 16432"/>
              <a:gd name="T4" fmla="*/ 5627 w 11328"/>
              <a:gd name="T5" fmla="*/ 16140 h 16432"/>
              <a:gd name="T6" fmla="*/ 6144 w 11328"/>
              <a:gd name="T7" fmla="*/ 16430 h 16432"/>
              <a:gd name="T8" fmla="*/ 6147 w 11328"/>
              <a:gd name="T9" fmla="*/ 16432 h 16432"/>
              <a:gd name="T10" fmla="*/ 11328 w 11328"/>
              <a:gd name="T11" fmla="*/ 16432 h 16432"/>
              <a:gd name="T12" fmla="*/ 11328 w 11328"/>
              <a:gd name="T13" fmla="*/ 0 h 16432"/>
              <a:gd name="T14" fmla="*/ 1001 w 11328"/>
              <a:gd name="T15" fmla="*/ 0 h 16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328" h="16432">
                <a:moveTo>
                  <a:pt x="1001" y="0"/>
                </a:moveTo>
                <a:cubicBezTo>
                  <a:pt x="359" y="1592"/>
                  <a:pt x="0" y="3375"/>
                  <a:pt x="0" y="5258"/>
                </a:cubicBezTo>
                <a:cubicBezTo>
                  <a:pt x="0" y="10011"/>
                  <a:pt x="2289" y="14127"/>
                  <a:pt x="5627" y="16140"/>
                </a:cubicBezTo>
                <a:cubicBezTo>
                  <a:pt x="5797" y="16242"/>
                  <a:pt x="5969" y="16339"/>
                  <a:pt x="6144" y="16430"/>
                </a:cubicBezTo>
                <a:cubicBezTo>
                  <a:pt x="6145" y="16431"/>
                  <a:pt x="6146" y="16431"/>
                  <a:pt x="6147" y="16432"/>
                </a:cubicBezTo>
                <a:cubicBezTo>
                  <a:pt x="11328" y="16432"/>
                  <a:pt x="11328" y="16432"/>
                  <a:pt x="11328" y="16432"/>
                </a:cubicBezTo>
                <a:cubicBezTo>
                  <a:pt x="11328" y="0"/>
                  <a:pt x="11328" y="0"/>
                  <a:pt x="11328" y="0"/>
                </a:cubicBezTo>
                <a:lnTo>
                  <a:pt x="100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540000" tIns="540000" rIns="540000" bIns="54000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DE6753-D732-C260-A1C3-97CFC8C87EEB}"/>
              </a:ext>
            </a:extLst>
          </p:cNvPr>
          <p:cNvCxnSpPr/>
          <p:nvPr userDrawn="1"/>
        </p:nvCxnSpPr>
        <p:spPr>
          <a:xfrm>
            <a:off x="539749" y="2269419"/>
            <a:ext cx="468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4635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D5398-7070-473B-A412-A9AEA384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538164"/>
            <a:ext cx="8856000" cy="105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7719C-7D6E-4EC3-9B77-5FE8197F9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692275"/>
            <a:ext cx="8856000" cy="4113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4EEA-1D06-4A33-84C5-C0AB4238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32188" y="6397201"/>
            <a:ext cx="2384425" cy="247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1500" b="1">
                <a:solidFill>
                  <a:schemeClr val="accent1"/>
                </a:solidFill>
              </a:defRPr>
            </a:lvl1pPr>
          </a:lstStyle>
          <a:p>
            <a:fld id="{EDF05BD4-81BA-46C5-AB71-C45D6BD60E01}" type="datetime1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F207B-B60F-4C7F-AA4F-411C5E312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53993" y="6397201"/>
            <a:ext cx="3788007" cy="247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5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ceh.ac.uk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18286-AFC3-45C1-9396-A22798BC9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612" y="6397201"/>
            <a:ext cx="257637" cy="247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90000"/>
              </a:lnSpc>
              <a:spcBef>
                <a:spcPts val="0"/>
              </a:spcBef>
              <a:defRPr sz="1500" b="1">
                <a:solidFill>
                  <a:schemeClr val="accent1"/>
                </a:solidFill>
              </a:defRPr>
            </a:lvl1pPr>
          </a:lstStyle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4463CD-3B4C-7796-C02A-2550F2242FD9}"/>
              </a:ext>
            </a:extLst>
          </p:cNvPr>
          <p:cNvCxnSpPr>
            <a:cxnSpLocks/>
          </p:cNvCxnSpPr>
          <p:nvPr userDrawn="1"/>
        </p:nvCxnSpPr>
        <p:spPr>
          <a:xfrm>
            <a:off x="11347200" y="6339600"/>
            <a:ext cx="0" cy="51840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A3B4428-2ACB-9174-8F6F-D48A0C166FC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6120000"/>
            <a:ext cx="2318400" cy="5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54" r:id="rId10"/>
    <p:sldLayoutId id="2147483655" r:id="rId11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600" b="1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50"/>
        </a:spcAft>
        <a:buFont typeface="Arial" panose="020B0604020202020204" pitchFamily="34" charset="0"/>
        <a:buNone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283"/>
        </a:spcAft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283"/>
        </a:spcAft>
        <a:buClr>
          <a:schemeClr val="accent4"/>
        </a:buClr>
        <a:buFont typeface="Arial" panose="020B0604020202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40" userDrawn="1">
          <p15:clr>
            <a:srgbClr val="F26B43"/>
          </p15:clr>
        </p15:guide>
        <p15:guide id="4" pos="7340" userDrawn="1">
          <p15:clr>
            <a:srgbClr val="F26B43"/>
          </p15:clr>
        </p15:guide>
        <p15:guide id="5" orient="horz" pos="339" userDrawn="1">
          <p15:clr>
            <a:srgbClr val="F26B43"/>
          </p15:clr>
        </p15:guide>
        <p15:guide id="6" orient="horz" pos="3657" userDrawn="1">
          <p15:clr>
            <a:srgbClr val="F26B43"/>
          </p15:clr>
        </p15:guide>
        <p15:guide id="7" orient="horz" pos="10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quatox.2019.04.022" TargetMode="External"/><Relationship Id="rId2" Type="http://schemas.openxmlformats.org/officeDocument/2006/relationships/hyperlink" Target="https://doi.org/10.1016/j.aquatox.2020.10570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quatox.2020.105708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56770E-83AA-4CE3-9E81-BD37BF5926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4251" y="3517318"/>
            <a:ext cx="7101271" cy="754062"/>
          </a:xfrm>
        </p:spPr>
        <p:txBody>
          <a:bodyPr/>
          <a:lstStyle/>
          <a:p>
            <a:r>
              <a:rPr lang="en-GB" sz="2800" dirty="0"/>
              <a:t>E. Tipping</a:t>
            </a:r>
            <a:r>
              <a:rPr lang="en-GB" sz="2800" baseline="30000" dirty="0"/>
              <a:t>1</a:t>
            </a:r>
            <a:r>
              <a:rPr lang="en-GB" sz="2800" dirty="0"/>
              <a:t>, S. Lofts</a:t>
            </a:r>
            <a:r>
              <a:rPr lang="en-GB" sz="2800" baseline="30000" dirty="0"/>
              <a:t>1</a:t>
            </a:r>
            <a:r>
              <a:rPr lang="en-GB" sz="2800" dirty="0"/>
              <a:t>, W. Keller</a:t>
            </a:r>
            <a:r>
              <a:rPr lang="en-GB" sz="2800" baseline="30000" dirty="0"/>
              <a:t>2</a:t>
            </a:r>
          </a:p>
          <a:p>
            <a:r>
              <a:rPr lang="en-GB" sz="1800" baseline="30000" dirty="0"/>
              <a:t>1</a:t>
            </a:r>
            <a:r>
              <a:rPr lang="en-GB" sz="1800" dirty="0"/>
              <a:t>UK Centre for Ecology and Hydrology, Lancaster, UK</a:t>
            </a:r>
          </a:p>
          <a:p>
            <a:r>
              <a:rPr lang="en-GB" sz="1800" baseline="30000" dirty="0"/>
              <a:t>2</a:t>
            </a:r>
            <a:r>
              <a:rPr lang="en-GB" sz="1800" dirty="0"/>
              <a:t>Cooperative Freshwater Ecology Unit, Laurentian University, Sudbury, Ontario, P3E 2C6, Canada </a:t>
            </a:r>
          </a:p>
          <a:p>
            <a:br>
              <a:rPr lang="en-GB" sz="1800" dirty="0"/>
            </a:br>
            <a:r>
              <a:rPr lang="en-GB" sz="1800" dirty="0"/>
              <a:t>stlo@ceh.ac.uk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22255F-3B32-43EC-A440-B8F7F67C0F43}"/>
              </a:ext>
            </a:extLst>
          </p:cNvPr>
          <p:cNvSpPr txBox="1"/>
          <p:nvPr/>
        </p:nvSpPr>
        <p:spPr>
          <a:xfrm>
            <a:off x="8456066" y="103722"/>
            <a:ext cx="3948687" cy="6400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Photo: VA Bell, </a:t>
            </a:r>
            <a:r>
              <a:rPr lang="en-GB" dirty="0" err="1">
                <a:solidFill>
                  <a:schemeClr val="bg1"/>
                </a:solidFill>
              </a:rPr>
              <a:t>Hinksey</a:t>
            </a:r>
            <a:r>
              <a:rPr lang="en-GB" dirty="0">
                <a:solidFill>
                  <a:schemeClr val="bg1"/>
                </a:solidFill>
              </a:rPr>
              <a:t> Lake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F93CF-3F6B-0865-3DBD-2FA6A61B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251" y="1457609"/>
            <a:ext cx="5409863" cy="1971391"/>
          </a:xfrm>
        </p:spPr>
        <p:txBody>
          <a:bodyPr/>
          <a:lstStyle/>
          <a:p>
            <a:r>
              <a:rPr lang="en-GB" dirty="0"/>
              <a:t>Field Application of a Model of Proton and Metal Mixture Bioavailability </a:t>
            </a:r>
            <a:r>
              <a:rPr lang="en-GB"/>
              <a:t>and Effects</a:t>
            </a:r>
            <a:endParaRPr lang="en-GB" dirty="0"/>
          </a:p>
        </p:txBody>
      </p:sp>
      <p:pic>
        <p:nvPicPr>
          <p:cNvPr id="8" name="Picture Placeholder 7" descr="A picture containing sky, water, outdoor, lake&#10;&#10;Description automatically generated">
            <a:extLst>
              <a:ext uri="{FF2B5EF4-FFF2-40B4-BE49-F238E27FC236}">
                <a16:creationId xmlns:a16="http://schemas.microsoft.com/office/drawing/2014/main" id="{4A390EEB-A810-B599-85E8-C05D069BBC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266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300017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DCFD-377E-4900-15F1-53FB9E84F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II – contributions to </a:t>
            </a:r>
            <a:r>
              <a:rPr lang="en-GB" i="1" dirty="0"/>
              <a:t>F</a:t>
            </a:r>
            <a:r>
              <a:rPr lang="en-GB" baseline="-25000" dirty="0"/>
              <a:t>TOX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E43AE9-3E06-0B09-0136-90304FBF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DF22B-E5FE-2C60-FF28-6E2C7B7D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10</a:t>
            </a:fld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325E3B-CACB-D594-2C9C-459A69C8E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0" y="1142117"/>
            <a:ext cx="6274108" cy="48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8EAC3F-FAE0-99BF-7929-67A2C9ABC344}"/>
              </a:ext>
            </a:extLst>
          </p:cNvPr>
          <p:cNvSpPr/>
          <p:nvPr/>
        </p:nvSpPr>
        <p:spPr>
          <a:xfrm>
            <a:off x="6813857" y="1230894"/>
            <a:ext cx="5150833" cy="5143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H, Al impacts ↓ as pH ↑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356F35-E860-48EE-A46B-0A8ADAB3891D}"/>
              </a:ext>
            </a:extLst>
          </p:cNvPr>
          <p:cNvSpPr/>
          <p:nvPr/>
        </p:nvSpPr>
        <p:spPr>
          <a:xfrm>
            <a:off x="6813857" y="1923624"/>
            <a:ext cx="5150833" cy="65977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Relative role of metals and acidification is lake-specific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DF8EDA-8CEC-2984-408B-FB17E141A077}"/>
              </a:ext>
            </a:extLst>
          </p:cNvPr>
          <p:cNvSpPr/>
          <p:nvPr/>
        </p:nvSpPr>
        <p:spPr>
          <a:xfrm>
            <a:off x="4089442" y="4262148"/>
            <a:ext cx="2166152" cy="2166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95A53B-8207-4043-98AA-D22182B5DD5B}"/>
              </a:ext>
            </a:extLst>
          </p:cNvPr>
          <p:cNvSpPr/>
          <p:nvPr/>
        </p:nvSpPr>
        <p:spPr>
          <a:xfrm>
            <a:off x="130595" y="2583402"/>
            <a:ext cx="2166152" cy="2166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E5AF9F-148A-71D2-D1A4-D8C592417473}"/>
              </a:ext>
            </a:extLst>
          </p:cNvPr>
          <p:cNvSpPr/>
          <p:nvPr/>
        </p:nvSpPr>
        <p:spPr>
          <a:xfrm>
            <a:off x="6813857" y="3557567"/>
            <a:ext cx="5150833" cy="65977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?! – dissolved metal concentrations are decreasing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A2E9D7-53EF-A645-1F98-2129D8E56DB1}"/>
              </a:ext>
            </a:extLst>
          </p:cNvPr>
          <p:cNvGrpSpPr/>
          <p:nvPr/>
        </p:nvGrpSpPr>
        <p:grpSpPr>
          <a:xfrm>
            <a:off x="736466" y="1594410"/>
            <a:ext cx="11228224" cy="2622935"/>
            <a:chOff x="736466" y="1594410"/>
            <a:chExt cx="11228224" cy="262293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93F15B-3DC0-A5D2-AFDE-862FBB58D2E7}"/>
                </a:ext>
              </a:extLst>
            </p:cNvPr>
            <p:cNvSpPr/>
            <p:nvPr/>
          </p:nvSpPr>
          <p:spPr>
            <a:xfrm>
              <a:off x="6813857" y="2761784"/>
              <a:ext cx="5150833" cy="65977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Metal contributions sometimes increase over time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0F6F87-30E8-194B-BC9A-FD24AD9E75D2}"/>
                </a:ext>
              </a:extLst>
            </p:cNvPr>
            <p:cNvGrpSpPr/>
            <p:nvPr/>
          </p:nvGrpSpPr>
          <p:grpSpPr>
            <a:xfrm>
              <a:off x="736466" y="1594410"/>
              <a:ext cx="5359532" cy="2622935"/>
              <a:chOff x="736466" y="1594410"/>
              <a:chExt cx="5359532" cy="262293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F0C0EBB-BD19-D785-CB1E-18B670F13E96}"/>
                  </a:ext>
                </a:extLst>
              </p:cNvPr>
              <p:cNvSpPr/>
              <p:nvPr/>
            </p:nvSpPr>
            <p:spPr>
              <a:xfrm>
                <a:off x="4596677" y="3335288"/>
                <a:ext cx="1499321" cy="88205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95DD028-56DB-1DF7-EA10-A1E1A997FA9B}"/>
                  </a:ext>
                </a:extLst>
              </p:cNvPr>
              <p:cNvSpPr/>
              <p:nvPr/>
            </p:nvSpPr>
            <p:spPr>
              <a:xfrm>
                <a:off x="2679823" y="1594411"/>
                <a:ext cx="1499321" cy="88205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B3EA05C-5EA8-D0EA-CDF2-E8DC54D68E3E}"/>
                  </a:ext>
                </a:extLst>
              </p:cNvPr>
              <p:cNvSpPr/>
              <p:nvPr/>
            </p:nvSpPr>
            <p:spPr>
              <a:xfrm>
                <a:off x="736466" y="1594410"/>
                <a:ext cx="1499321" cy="88205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CDEA24-F3C6-8FCC-3D00-C4553684E374}"/>
                  </a:ext>
                </a:extLst>
              </p:cNvPr>
              <p:cNvSpPr/>
              <p:nvPr/>
            </p:nvSpPr>
            <p:spPr>
              <a:xfrm>
                <a:off x="2626816" y="3290486"/>
                <a:ext cx="1499321" cy="882057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D169453-E42A-2C26-4BD2-C636A1A393B5}"/>
              </a:ext>
            </a:extLst>
          </p:cNvPr>
          <p:cNvSpPr/>
          <p:nvPr/>
        </p:nvSpPr>
        <p:spPr>
          <a:xfrm>
            <a:off x="6827465" y="4387970"/>
            <a:ext cx="5150833" cy="121344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Lowest pH conditions suppress uptake of metals - H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  <a:r>
              <a:rPr lang="en-GB" dirty="0">
                <a:solidFill>
                  <a:schemeClr val="bg1"/>
                </a:solidFill>
              </a:rPr>
              <a:t> competition for organic binding sites</a:t>
            </a:r>
          </a:p>
        </p:txBody>
      </p:sp>
    </p:spTree>
    <p:extLst>
      <p:ext uri="{BB962C8B-B14F-4D97-AF65-F5344CB8AC3E}">
        <p14:creationId xmlns:p14="http://schemas.microsoft.com/office/powerpoint/2010/main" val="1064906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E570-199B-5BD7-F6BC-F1F5902C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45235-258F-DF44-6DB6-C143014C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9CB6A-D8B3-3656-96AC-501F2091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11</a:t>
            </a:fld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712FD3-3CC5-E652-A752-3368E5D46465}"/>
              </a:ext>
            </a:extLst>
          </p:cNvPr>
          <p:cNvSpPr/>
          <p:nvPr/>
        </p:nvSpPr>
        <p:spPr>
          <a:xfrm>
            <a:off x="539748" y="1195755"/>
            <a:ext cx="10714405" cy="9706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WHAM-</a:t>
            </a:r>
            <a:r>
              <a:rPr lang="en-GB" sz="2400" i="1" dirty="0">
                <a:solidFill>
                  <a:schemeClr val="bg1"/>
                </a:solidFill>
              </a:rPr>
              <a:t>F</a:t>
            </a:r>
            <a:r>
              <a:rPr lang="en-GB" sz="2400" baseline="-25000" dirty="0">
                <a:solidFill>
                  <a:schemeClr val="bg1"/>
                </a:solidFill>
              </a:rPr>
              <a:t>TOX</a:t>
            </a:r>
            <a:r>
              <a:rPr lang="en-GB" sz="2400" dirty="0">
                <a:solidFill>
                  <a:schemeClr val="bg1"/>
                </a:solidFill>
              </a:rPr>
              <a:t> a very useful model for modelling complex mixture effects in the field – with fitting of a sensitivity distribution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E9B87-DF6C-CD62-F896-F99508768E4F}"/>
              </a:ext>
            </a:extLst>
          </p:cNvPr>
          <p:cNvSpPr/>
          <p:nvPr/>
        </p:nvSpPr>
        <p:spPr>
          <a:xfrm>
            <a:off x="539748" y="2309668"/>
            <a:ext cx="10714405" cy="9706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Toxicity patterns results from a complicated set of interactions: pH </a:t>
            </a:r>
            <a:r>
              <a:rPr lang="en-GB" sz="2400" dirty="0">
                <a:solidFill>
                  <a:schemeClr val="bg1"/>
                </a:solidFill>
                <a:sym typeface="Wingdings" panose="05000000000000000000" pitchFamily="2" charset="2"/>
              </a:rPr>
              <a:t></a:t>
            </a:r>
            <a:r>
              <a:rPr lang="en-GB" sz="2400" dirty="0">
                <a:solidFill>
                  <a:schemeClr val="bg1"/>
                </a:solidFill>
              </a:rPr>
              <a:t> metals, metals </a:t>
            </a:r>
            <a:r>
              <a:rPr lang="en-GB" sz="2400" dirty="0">
                <a:solidFill>
                  <a:schemeClr val="bg1"/>
                </a:solidFill>
                <a:sym typeface="Wingdings" panose="05000000000000000000" pitchFamily="2" charset="2"/>
              </a:rPr>
              <a:t></a:t>
            </a:r>
            <a:r>
              <a:rPr lang="en-GB" sz="2400" dirty="0">
                <a:solidFill>
                  <a:schemeClr val="bg1"/>
                </a:solidFill>
              </a:rPr>
              <a:t> DOC, metals </a:t>
            </a:r>
            <a:r>
              <a:rPr lang="en-GB" sz="2400" dirty="0">
                <a:solidFill>
                  <a:schemeClr val="bg1"/>
                </a:solidFill>
                <a:sym typeface="Wingdings" panose="05000000000000000000" pitchFamily="2" charset="2"/>
              </a:rPr>
              <a:t> metals (competition &amp; mixture effects)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43A80E-A9CE-2911-F38E-428E5E838D2A}"/>
              </a:ext>
            </a:extLst>
          </p:cNvPr>
          <p:cNvSpPr/>
          <p:nvPr/>
        </p:nvSpPr>
        <p:spPr>
          <a:xfrm>
            <a:off x="539747" y="3423581"/>
            <a:ext cx="10714405" cy="9706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WHAM-</a:t>
            </a:r>
            <a:r>
              <a:rPr lang="en-GB" sz="2400" i="1" dirty="0">
                <a:solidFill>
                  <a:schemeClr val="bg1"/>
                </a:solidFill>
              </a:rPr>
              <a:t>F</a:t>
            </a:r>
            <a:r>
              <a:rPr lang="en-GB" sz="2400" baseline="-25000" dirty="0">
                <a:solidFill>
                  <a:schemeClr val="bg1"/>
                </a:solidFill>
              </a:rPr>
              <a:t>TOX</a:t>
            </a:r>
            <a:r>
              <a:rPr lang="en-GB" sz="2400" dirty="0">
                <a:solidFill>
                  <a:schemeClr val="bg1"/>
                </a:solidFill>
              </a:rPr>
              <a:t> predicts which metals are contributing the most to toxicity and how this changes as water composition does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A90809-B1E3-866E-45E3-542ED643326C}"/>
              </a:ext>
            </a:extLst>
          </p:cNvPr>
          <p:cNvSpPr/>
          <p:nvPr/>
        </p:nvSpPr>
        <p:spPr>
          <a:xfrm>
            <a:off x="539747" y="4542626"/>
            <a:ext cx="10714405" cy="9706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Sensitivity distributions from lab </a:t>
            </a:r>
            <a:r>
              <a:rPr lang="en-GB" sz="2400" dirty="0" err="1">
                <a:solidFill>
                  <a:schemeClr val="bg1"/>
                </a:solidFill>
              </a:rPr>
              <a:t>ecotox</a:t>
            </a:r>
            <a:r>
              <a:rPr lang="en-GB" sz="2400" dirty="0">
                <a:solidFill>
                  <a:schemeClr val="bg1"/>
                </a:solidFill>
              </a:rPr>
              <a:t> data may make the model more predictive</a:t>
            </a:r>
          </a:p>
        </p:txBody>
      </p:sp>
    </p:spTree>
    <p:extLst>
      <p:ext uri="{BB962C8B-B14F-4D97-AF65-F5344CB8AC3E}">
        <p14:creationId xmlns:p14="http://schemas.microsoft.com/office/powerpoint/2010/main" val="93275749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CC77-9E5E-6AC7-17C1-107B4731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C2B6-A88F-CFE8-7F2B-338A064EC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GB" dirty="0"/>
              <a:t>Tipping, E., Lofts, S., Stockdale, A. (2023). WHAM-FTOXβ – An aquatic toxicity model based on intrinsic metal toxic potency and intrinsic species sensitivity. </a:t>
            </a:r>
            <a:r>
              <a:rPr lang="en-GB" dirty="0" err="1"/>
              <a:t>Aquat</a:t>
            </a:r>
            <a:r>
              <a:rPr lang="en-GB" dirty="0"/>
              <a:t>. </a:t>
            </a:r>
            <a:r>
              <a:rPr lang="en-GB" dirty="0" err="1"/>
              <a:t>Toxicol</a:t>
            </a:r>
            <a:r>
              <a:rPr lang="en-GB" dirty="0"/>
              <a:t>. 258, 106503.</a:t>
            </a:r>
          </a:p>
          <a:p>
            <a:pPr marL="594900" lvl="3" indent="-342900">
              <a:lnSpc>
                <a:spcPct val="150000"/>
              </a:lnSpc>
            </a:pPr>
            <a:r>
              <a:rPr lang="en-GB" dirty="0"/>
              <a:t>Further evaluation and use of literature ecotoxicity data</a:t>
            </a:r>
          </a:p>
          <a:p>
            <a:pPr marL="594900" lvl="3" indent="-342900">
              <a:lnSpc>
                <a:spcPct val="150000"/>
              </a:lnSpc>
            </a:pPr>
            <a:r>
              <a:rPr lang="en-GB" dirty="0"/>
              <a:t>Distributions of species sensitivity (</a:t>
            </a:r>
            <a:r>
              <a:rPr lang="el-GR" dirty="0"/>
              <a:t>β</a:t>
            </a:r>
            <a:r>
              <a:rPr lang="en-GB" dirty="0"/>
              <a:t> values) from the literature</a:t>
            </a:r>
          </a:p>
          <a:p>
            <a:pPr marL="594900" lvl="3" indent="-342900">
              <a:lnSpc>
                <a:spcPct val="150000"/>
              </a:lnSpc>
            </a:pPr>
            <a:r>
              <a:rPr lang="en-GB" dirty="0"/>
              <a:t>Potential for more general predictive application to the field</a:t>
            </a:r>
          </a:p>
          <a:p>
            <a:pPr marL="846900" lvl="4" indent="-342900">
              <a:lnSpc>
                <a:spcPct val="150000"/>
              </a:lnSpc>
            </a:pPr>
            <a:r>
              <a:rPr lang="en-GB" dirty="0"/>
              <a:t>e.g. invertebrate richness in UK rivers</a:t>
            </a:r>
          </a:p>
          <a:p>
            <a:pPr marL="4572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594900" lvl="3" indent="-342900"/>
            <a:endParaRPr lang="en-GB" dirty="0"/>
          </a:p>
          <a:p>
            <a:pPr marL="594900" lvl="3" indent="-342900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B1725-FA8F-7B44-38A9-3AF40A97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86D4C-830F-C8A3-507C-E8CDB24C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48401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CC77-9E5E-6AC7-17C1-107B4731F3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 for listening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BF256E4-5F3F-FC39-9E7B-A175F9EDA0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Special thanks to the staff of Cooperative Freshwater Ecology Unit, Laurentian University, for producing a remarkable long term dataset</a:t>
            </a:r>
          </a:p>
        </p:txBody>
      </p:sp>
      <p:pic>
        <p:nvPicPr>
          <p:cNvPr id="9" name="Picture Placeholder 8" descr="A picture containing sky, water, outdoor, lake&#10;&#10;Description automatically generated">
            <a:extLst>
              <a:ext uri="{FF2B5EF4-FFF2-40B4-BE49-F238E27FC236}">
                <a16:creationId xmlns:a16="http://schemas.microsoft.com/office/drawing/2014/main" id="{F097F2CA-4841-E417-F5AA-A4EB233EB2E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26651"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1B1725-FA8F-7B44-38A9-3AF40A975C4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402638" y="6397625"/>
            <a:ext cx="3789362" cy="247650"/>
          </a:xfrm>
        </p:spPr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86D4C-830F-C8A3-507C-E8CDB24C19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4825" y="6397625"/>
            <a:ext cx="257175" cy="247650"/>
          </a:xfrm>
        </p:spPr>
        <p:txBody>
          <a:bodyPr/>
          <a:lstStyle/>
          <a:p>
            <a:fld id="{5B4A74C5-79B0-4340-9A8D-1CCBE3E8C64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752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3BA5E5-CCF7-91AA-51D4-9F701594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Metal bioavailability &amp; mixtures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62F17B-0304-2A20-F4E4-291C258FD15D}"/>
              </a:ext>
            </a:extLst>
          </p:cNvPr>
          <p:cNvSpPr/>
          <p:nvPr/>
        </p:nvSpPr>
        <p:spPr>
          <a:xfrm>
            <a:off x="1910470" y="2638969"/>
            <a:ext cx="1733005" cy="11843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Metal bioavailability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toxicity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46B3AF-9BC6-9ED3-F3AE-88A94B9D3947}"/>
              </a:ext>
            </a:extLst>
          </p:cNvPr>
          <p:cNvGrpSpPr/>
          <p:nvPr/>
        </p:nvGrpSpPr>
        <p:grpSpPr>
          <a:xfrm>
            <a:off x="624894" y="1631090"/>
            <a:ext cx="4356408" cy="514348"/>
            <a:chOff x="24003" y="1288869"/>
            <a:chExt cx="4356408" cy="51434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351CD6-837E-0C89-EF68-0AE88647B846}"/>
                </a:ext>
              </a:extLst>
            </p:cNvPr>
            <p:cNvSpPr/>
            <p:nvPr/>
          </p:nvSpPr>
          <p:spPr>
            <a:xfrm>
              <a:off x="24003" y="1288869"/>
              <a:ext cx="766355" cy="51434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pH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F142931-F7E5-A0AF-8DE8-15D3958A5902}"/>
                </a:ext>
              </a:extLst>
            </p:cNvPr>
            <p:cNvSpPr/>
            <p:nvPr/>
          </p:nvSpPr>
          <p:spPr>
            <a:xfrm>
              <a:off x="3509554" y="1288869"/>
              <a:ext cx="870857" cy="51434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[DOC]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5B7515-39E6-42B8-F012-971B3E4A0452}"/>
              </a:ext>
            </a:extLst>
          </p:cNvPr>
          <p:cNvSpPr/>
          <p:nvPr/>
        </p:nvSpPr>
        <p:spPr>
          <a:xfrm>
            <a:off x="2136891" y="4503558"/>
            <a:ext cx="1280160" cy="51434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Hardness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D87AD21-A421-9535-4AB0-C23593C91269}"/>
              </a:ext>
            </a:extLst>
          </p:cNvPr>
          <p:cNvSpPr/>
          <p:nvPr/>
        </p:nvSpPr>
        <p:spPr>
          <a:xfrm rot="18900000">
            <a:off x="1434791" y="2091213"/>
            <a:ext cx="505097" cy="609328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5043979-46FF-0D7A-37C6-CC6C95DDCEC6}"/>
              </a:ext>
            </a:extLst>
          </p:cNvPr>
          <p:cNvSpPr/>
          <p:nvPr/>
        </p:nvSpPr>
        <p:spPr>
          <a:xfrm rot="2700000">
            <a:off x="3614057" y="2145110"/>
            <a:ext cx="505097" cy="609328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4A40F7D-791E-3E3D-349D-4BC4586459A9}"/>
              </a:ext>
            </a:extLst>
          </p:cNvPr>
          <p:cNvSpPr/>
          <p:nvPr/>
        </p:nvSpPr>
        <p:spPr>
          <a:xfrm rot="10800000">
            <a:off x="2524423" y="3858782"/>
            <a:ext cx="505097" cy="609328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045698-8E0E-5E6E-29D2-1EDE34FA0E76}"/>
              </a:ext>
            </a:extLst>
          </p:cNvPr>
          <p:cNvSpPr/>
          <p:nvPr/>
        </p:nvSpPr>
        <p:spPr>
          <a:xfrm>
            <a:off x="5544567" y="2638969"/>
            <a:ext cx="2386820" cy="11843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Bioavailability modelling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AB5A50C-E339-ADE8-3278-EE3658180AA9}"/>
              </a:ext>
            </a:extLst>
          </p:cNvPr>
          <p:cNvSpPr/>
          <p:nvPr/>
        </p:nvSpPr>
        <p:spPr>
          <a:xfrm>
            <a:off x="4545873" y="2837143"/>
            <a:ext cx="870857" cy="78801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7905391F-6EEE-EC44-9AFC-5533F8AFC7EC}"/>
              </a:ext>
            </a:extLst>
          </p:cNvPr>
          <p:cNvSpPr/>
          <p:nvPr/>
        </p:nvSpPr>
        <p:spPr>
          <a:xfrm>
            <a:off x="8133297" y="2837143"/>
            <a:ext cx="870857" cy="788018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A5B9FE6-8085-BF6A-1B02-A1E5EE607EFE}"/>
              </a:ext>
            </a:extLst>
          </p:cNvPr>
          <p:cNvSpPr/>
          <p:nvPr/>
        </p:nvSpPr>
        <p:spPr>
          <a:xfrm>
            <a:off x="9206064" y="2638969"/>
            <a:ext cx="2386820" cy="118436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Field modelling of biodiversity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1244925-94E3-FB2D-9BEA-E0FD70845AF8}"/>
              </a:ext>
            </a:extLst>
          </p:cNvPr>
          <p:cNvCxnSpPr/>
          <p:nvPr/>
        </p:nvCxnSpPr>
        <p:spPr>
          <a:xfrm flipV="1">
            <a:off x="8567225" y="3239803"/>
            <a:ext cx="0" cy="1448973"/>
          </a:xfrm>
          <a:prstGeom prst="straightConnector1">
            <a:avLst/>
          </a:prstGeom>
          <a:ln w="3810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9C73447-D35E-1ABB-1FD7-E9CF196674FB}"/>
              </a:ext>
            </a:extLst>
          </p:cNvPr>
          <p:cNvSpPr txBox="1"/>
          <p:nvPr/>
        </p:nvSpPr>
        <p:spPr>
          <a:xfrm>
            <a:off x="7443979" y="4760732"/>
            <a:ext cx="4208268" cy="8938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2000" dirty="0">
                <a:solidFill>
                  <a:srgbClr val="FF0000"/>
                </a:solidFill>
              </a:rPr>
              <a:t>Mixtures of metals</a:t>
            </a:r>
          </a:p>
          <a:p>
            <a:pPr algn="l">
              <a:lnSpc>
                <a:spcPct val="90000"/>
              </a:lnSpc>
            </a:pPr>
            <a:r>
              <a:rPr lang="en-GB" sz="2000" dirty="0">
                <a:solidFill>
                  <a:srgbClr val="FF0000"/>
                </a:solidFill>
              </a:rPr>
              <a:t>Acidification – a possible co-stressor</a:t>
            </a:r>
          </a:p>
          <a:p>
            <a:pPr algn="l">
              <a:lnSpc>
                <a:spcPct val="90000"/>
              </a:lnSpc>
            </a:pPr>
            <a:r>
              <a:rPr lang="en-GB" sz="2000" dirty="0">
                <a:solidFill>
                  <a:srgbClr val="FF0000"/>
                </a:solidFill>
              </a:rPr>
              <a:t>Reference biodiversity conditions</a:t>
            </a:r>
          </a:p>
        </p:txBody>
      </p:sp>
    </p:spTree>
    <p:extLst>
      <p:ext uri="{BB962C8B-B14F-4D97-AF65-F5344CB8AC3E}">
        <p14:creationId xmlns:p14="http://schemas.microsoft.com/office/powerpoint/2010/main" val="2733504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41" grpId="0" animBg="1"/>
      <p:bldP spid="42" grpId="0" animBg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C10F-1D31-C6C8-4DDC-85BFBC65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Bioavailability modelling and WHAM-</a:t>
            </a:r>
            <a:r>
              <a:rPr lang="en-GB" i="1" dirty="0"/>
              <a:t>F</a:t>
            </a:r>
            <a:r>
              <a:rPr lang="en-GB" baseline="-25000" dirty="0"/>
              <a:t>TOX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67331-F63F-5139-3BF4-F87841BF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4AE5E-B58F-9C9E-B036-5E7E8F11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3</a:t>
            </a:fld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4A44E0-07BC-C330-119C-3E3E5196DC05}"/>
              </a:ext>
            </a:extLst>
          </p:cNvPr>
          <p:cNvSpPr/>
          <p:nvPr/>
        </p:nvSpPr>
        <p:spPr>
          <a:xfrm>
            <a:off x="530775" y="1199073"/>
            <a:ext cx="5362025" cy="129063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dirty="0"/>
              <a:t>Organism effect (single metal) </a:t>
            </a:r>
            <a:r>
              <a:rPr lang="en-GB" sz="2400" dirty="0">
                <a:sym typeface="Symbol" panose="05050102010706020507" pitchFamily="18" charset="2"/>
              </a:rPr>
              <a:t> occupancy of binding sites on organism by metal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A8B5AE-B020-6439-00B4-1CEAF8AD1BE6}"/>
              </a:ext>
            </a:extLst>
          </p:cNvPr>
          <p:cNvSpPr/>
          <p:nvPr/>
        </p:nvSpPr>
        <p:spPr>
          <a:xfrm>
            <a:off x="530775" y="2636270"/>
            <a:ext cx="5362025" cy="129063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dirty="0"/>
              <a:t>Occupancy can be modelled using chemical equilibrium principles</a:t>
            </a:r>
            <a:endParaRPr lang="en-GB" sz="2400" dirty="0">
              <a:sym typeface="Symbol" panose="05050102010706020507" pitchFamily="18" charset="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FA8A7C-4602-FC94-DF07-A16F1A8F8065}"/>
              </a:ext>
            </a:extLst>
          </p:cNvPr>
          <p:cNvGrpSpPr/>
          <p:nvPr/>
        </p:nvGrpSpPr>
        <p:grpSpPr>
          <a:xfrm>
            <a:off x="725715" y="3725124"/>
            <a:ext cx="4849489" cy="1732022"/>
            <a:chOff x="725715" y="3725124"/>
            <a:chExt cx="4849489" cy="17320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87F4FA-AD6A-CF91-91E3-D4164DBB23EA}"/>
                </a:ext>
              </a:extLst>
            </p:cNvPr>
            <p:cNvGrpSpPr/>
            <p:nvPr/>
          </p:nvGrpSpPr>
          <p:grpSpPr>
            <a:xfrm>
              <a:off x="725715" y="3725124"/>
              <a:ext cx="4849489" cy="1732022"/>
              <a:chOff x="769257" y="4073467"/>
              <a:chExt cx="4849489" cy="1732022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7F9A54C-1C94-716B-5E0C-6F4BC9BBE4B5}"/>
                  </a:ext>
                </a:extLst>
              </p:cNvPr>
              <p:cNvSpPr/>
              <p:nvPr/>
            </p:nvSpPr>
            <p:spPr>
              <a:xfrm>
                <a:off x="769257" y="4073467"/>
                <a:ext cx="2164346" cy="1732022"/>
              </a:xfrm>
              <a:prstGeom prst="roundRect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/>
                <a:r>
                  <a:rPr lang="en-GB" sz="2400" dirty="0"/>
                  <a:t>Geochemical speciation model e.g. WHAM7</a:t>
                </a:r>
                <a:endParaRPr lang="en-GB" sz="2400" dirty="0">
                  <a:sym typeface="Symbol" panose="05050102010706020507" pitchFamily="18" charset="2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399F9D8A-7C08-4E88-A2AB-6F97590CFB8E}"/>
                  </a:ext>
                </a:extLst>
              </p:cNvPr>
              <p:cNvSpPr/>
              <p:nvPr/>
            </p:nvSpPr>
            <p:spPr>
              <a:xfrm>
                <a:off x="3454400" y="4073467"/>
                <a:ext cx="2164346" cy="1732022"/>
              </a:xfrm>
              <a:prstGeom prst="round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/>
                <a:r>
                  <a:rPr lang="en-GB" sz="2400" dirty="0"/>
                  <a:t>Binding model for organism</a:t>
                </a:r>
                <a:endParaRPr lang="en-GB" sz="2400" dirty="0">
                  <a:sym typeface="Symbol" panose="05050102010706020507" pitchFamily="18" charset="2"/>
                </a:endParaRPr>
              </a:p>
            </p:txBody>
          </p:sp>
        </p:grpSp>
        <p:pic>
          <p:nvPicPr>
            <p:cNvPr id="12" name="Graphic 11" descr="Link with solid fill">
              <a:extLst>
                <a:ext uri="{FF2B5EF4-FFF2-40B4-BE49-F238E27FC236}">
                  <a16:creationId xmlns:a16="http://schemas.microsoft.com/office/drawing/2014/main" id="{B3244433-FF13-5816-F002-83DA580AD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900000">
              <a:off x="2693256" y="4133934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CC753E-06EC-5E4F-F9A4-F8190D69D376}"/>
              </a:ext>
            </a:extLst>
          </p:cNvPr>
          <p:cNvSpPr/>
          <p:nvPr/>
        </p:nvSpPr>
        <p:spPr>
          <a:xfrm>
            <a:off x="6612666" y="1199073"/>
            <a:ext cx="2164346" cy="1732022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b="1" dirty="0"/>
              <a:t>BLM</a:t>
            </a:r>
            <a:br>
              <a:rPr lang="en-GB" sz="2400" dirty="0"/>
            </a:br>
            <a:r>
              <a:rPr lang="en-GB" sz="2400" dirty="0"/>
              <a:t>Binding at a specific ‘receptor’</a:t>
            </a:r>
            <a:endParaRPr lang="en-GB" sz="2400" dirty="0">
              <a:sym typeface="Symbol" panose="05050102010706020507" pitchFamily="18" charset="2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F302C15-E22F-7B19-398E-6FA70C093A5D}"/>
              </a:ext>
            </a:extLst>
          </p:cNvPr>
          <p:cNvSpPr/>
          <p:nvPr/>
        </p:nvSpPr>
        <p:spPr>
          <a:xfrm>
            <a:off x="9129486" y="1199073"/>
            <a:ext cx="2277407" cy="1732022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b="1" dirty="0"/>
              <a:t>WHAM-</a:t>
            </a:r>
            <a:r>
              <a:rPr lang="en-GB" sz="2400" b="1" i="1" dirty="0"/>
              <a:t>F</a:t>
            </a:r>
            <a:r>
              <a:rPr lang="en-GB" sz="2400" b="1" baseline="-25000" dirty="0"/>
              <a:t>TOX</a:t>
            </a:r>
          </a:p>
          <a:p>
            <a:pPr algn="ctr"/>
            <a:r>
              <a:rPr lang="en-GB" sz="2400" dirty="0">
                <a:sym typeface="Symbol" panose="05050102010706020507" pitchFamily="18" charset="2"/>
              </a:rPr>
              <a:t>‘Metabolically active’ bound metal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BADC04-D004-D92B-8E1A-7F68EAC20672}"/>
              </a:ext>
            </a:extLst>
          </p:cNvPr>
          <p:cNvGrpSpPr/>
          <p:nvPr/>
        </p:nvGrpSpPr>
        <p:grpSpPr>
          <a:xfrm>
            <a:off x="6629186" y="2777902"/>
            <a:ext cx="4837099" cy="1227547"/>
            <a:chOff x="6612666" y="2815771"/>
            <a:chExt cx="4837099" cy="122754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6EC82F5-8146-B324-D17D-12F2C6801F59}"/>
                </a:ext>
              </a:extLst>
            </p:cNvPr>
            <p:cNvSpPr/>
            <p:nvPr/>
          </p:nvSpPr>
          <p:spPr>
            <a:xfrm>
              <a:off x="6612666" y="3064457"/>
              <a:ext cx="4837099" cy="97886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46800" rIns="90000" bIns="46800" rtlCol="0" anchor="ctr"/>
            <a:lstStyle/>
            <a:p>
              <a:pPr algn="ctr"/>
              <a:r>
                <a:rPr lang="en-GB" sz="2400" dirty="0"/>
                <a:t>Uses </a:t>
              </a:r>
              <a:r>
                <a:rPr lang="en-GB" sz="2400" b="1" dirty="0"/>
                <a:t>humic acid</a:t>
              </a:r>
              <a:r>
                <a:rPr lang="en-GB" sz="2400" dirty="0"/>
                <a:t> as surrogate for organism binding</a:t>
              </a:r>
              <a:endParaRPr lang="en-GB" sz="2400" baseline="-25000" dirty="0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773846AF-9BE8-4682-FEF7-75412E6944CF}"/>
                </a:ext>
              </a:extLst>
            </p:cNvPr>
            <p:cNvSpPr/>
            <p:nvPr/>
          </p:nvSpPr>
          <p:spPr>
            <a:xfrm>
              <a:off x="10035960" y="2815771"/>
              <a:ext cx="464457" cy="37980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46800" rIns="90000" bIns="46800" rtlCol="0" anchor="ctr"/>
            <a:lstStyle/>
            <a:p>
              <a:pPr algn="ctr">
                <a:lnSpc>
                  <a:spcPct val="90000"/>
                </a:lnSpc>
              </a:pP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2F58D7D-ED64-8BC7-22A5-779514F8AB96}"/>
              </a:ext>
            </a:extLst>
          </p:cNvPr>
          <p:cNvSpPr/>
          <p:nvPr/>
        </p:nvSpPr>
        <p:spPr>
          <a:xfrm>
            <a:off x="6612666" y="5472339"/>
            <a:ext cx="4837099" cy="545963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dirty="0">
                <a:sym typeface="Symbol" panose="05050102010706020507" pitchFamily="18" charset="2"/>
              </a:rPr>
              <a:t>Proton (H</a:t>
            </a:r>
            <a:r>
              <a:rPr lang="en-GB" sz="2400" baseline="30000" dirty="0">
                <a:sym typeface="Symbol" panose="05050102010706020507" pitchFamily="18" charset="2"/>
              </a:rPr>
              <a:t>+</a:t>
            </a:r>
            <a:r>
              <a:rPr lang="en-GB" sz="2400" dirty="0">
                <a:sym typeface="Symbol" panose="05050102010706020507" pitchFamily="18" charset="2"/>
              </a:rPr>
              <a:t>) included as toxicant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608F183-B42B-738D-55A8-49ABF52F276F}"/>
              </a:ext>
            </a:extLst>
          </p:cNvPr>
          <p:cNvSpPr/>
          <p:nvPr/>
        </p:nvSpPr>
        <p:spPr>
          <a:xfrm>
            <a:off x="6612666" y="4130437"/>
            <a:ext cx="4837099" cy="545963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b="1" dirty="0">
                <a:sym typeface="Symbol" panose="05050102010706020507" pitchFamily="18" charset="2"/>
              </a:rPr>
              <a:t>Fractional occupancy (</a:t>
            </a:r>
            <a:r>
              <a:rPr lang="el-GR" sz="2400" b="1" dirty="0">
                <a:sym typeface="Symbol" panose="05050102010706020507" pitchFamily="18" charset="2"/>
              </a:rPr>
              <a:t>θ</a:t>
            </a:r>
            <a:r>
              <a:rPr lang="en-GB" sz="2400" b="1" dirty="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05B1F71-C691-4A95-5960-3EC752858679}"/>
              </a:ext>
            </a:extLst>
          </p:cNvPr>
          <p:cNvSpPr/>
          <p:nvPr/>
        </p:nvSpPr>
        <p:spPr>
          <a:xfrm>
            <a:off x="6612666" y="4801388"/>
            <a:ext cx="4837099" cy="545963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/>
            <a:r>
              <a:rPr lang="en-GB" sz="2400" dirty="0">
                <a:sym typeface="Symbol" panose="05050102010706020507" pitchFamily="18" charset="2"/>
              </a:rPr>
              <a:t>Binding of multiple metals</a:t>
            </a:r>
          </a:p>
        </p:txBody>
      </p:sp>
    </p:spTree>
    <p:extLst>
      <p:ext uri="{BB962C8B-B14F-4D97-AF65-F5344CB8AC3E}">
        <p14:creationId xmlns:p14="http://schemas.microsoft.com/office/powerpoint/2010/main" val="950871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0" grpId="0" animBg="1"/>
      <p:bldP spid="23" grpId="0" animBg="1"/>
      <p:bldP spid="24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C10F-1D31-C6C8-4DDC-85BFBC656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WHAM-F</a:t>
            </a:r>
            <a:r>
              <a:rPr lang="en-GB" baseline="-25000" dirty="0"/>
              <a:t>TOX</a:t>
            </a:r>
            <a:r>
              <a:rPr lang="en-GB" dirty="0"/>
              <a:t>: predicting impacts</a:t>
            </a:r>
            <a:endParaRPr lang="en-GB" baseline="-25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67331-F63F-5139-3BF4-F87841BF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4AE5E-B58F-9C9E-B036-5E7E8F11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4</a:t>
            </a:fld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9300EC-B78A-B83A-2B08-356A378CE3A6}"/>
              </a:ext>
            </a:extLst>
          </p:cNvPr>
          <p:cNvSpPr/>
          <p:nvPr/>
        </p:nvSpPr>
        <p:spPr>
          <a:xfrm>
            <a:off x="621438" y="2082847"/>
            <a:ext cx="1251752" cy="6835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l-GR" sz="2800" dirty="0">
                <a:solidFill>
                  <a:schemeClr val="bg1"/>
                </a:solidFill>
              </a:rPr>
              <a:t>θ</a:t>
            </a:r>
            <a:r>
              <a:rPr lang="en-GB" sz="2800" baseline="-25000" dirty="0">
                <a:solidFill>
                  <a:schemeClr val="bg1"/>
                </a:solidFill>
              </a:rPr>
              <a:t>H, </a:t>
            </a:r>
            <a:r>
              <a:rPr lang="el-GR" sz="2800" dirty="0">
                <a:solidFill>
                  <a:schemeClr val="bg1"/>
                </a:solidFill>
              </a:rPr>
              <a:t>θ</a:t>
            </a:r>
            <a:r>
              <a:rPr lang="en-GB" sz="2800" baseline="-25000" dirty="0">
                <a:solidFill>
                  <a:schemeClr val="bg1"/>
                </a:solidFill>
              </a:rPr>
              <a:t>M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E0732F-E920-1A50-B6B2-0049BFD4749A}"/>
              </a:ext>
            </a:extLst>
          </p:cNvPr>
          <p:cNvGrpSpPr/>
          <p:nvPr/>
        </p:nvGrpSpPr>
        <p:grpSpPr>
          <a:xfrm>
            <a:off x="2024110" y="1175657"/>
            <a:ext cx="5722416" cy="1477580"/>
            <a:chOff x="2024110" y="1175657"/>
            <a:chExt cx="5722416" cy="14775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EC3760-AFCA-D887-91AA-E43949CE2DED}"/>
                </a:ext>
              </a:extLst>
            </p:cNvPr>
            <p:cNvGrpSpPr/>
            <p:nvPr/>
          </p:nvGrpSpPr>
          <p:grpSpPr>
            <a:xfrm>
              <a:off x="2024110" y="2196037"/>
              <a:ext cx="5722416" cy="457200"/>
              <a:chOff x="2024110" y="2196037"/>
              <a:chExt cx="5722416" cy="457200"/>
            </a:xfrm>
          </p:grpSpPr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86C3A367-6CE7-E06C-6972-7891EA5203FA}"/>
                  </a:ext>
                </a:extLst>
              </p:cNvPr>
              <p:cNvSpPr/>
              <p:nvPr/>
            </p:nvSpPr>
            <p:spPr>
              <a:xfrm>
                <a:off x="2024110" y="2242645"/>
                <a:ext cx="1023890" cy="363984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B0FD02F-8DED-DE3A-2FC8-5B04005416A1}"/>
                  </a:ext>
                </a:extLst>
              </p:cNvPr>
              <p:cNvSpPr txBox="1"/>
              <p:nvPr/>
            </p:nvSpPr>
            <p:spPr>
              <a:xfrm>
                <a:off x="3156770" y="2196037"/>
                <a:ext cx="4589756" cy="457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2400" i="1" dirty="0" err="1"/>
                  <a:t>F</a:t>
                </a:r>
                <a:r>
                  <a:rPr lang="en-GB" sz="2400" baseline="-25000" dirty="0" err="1"/>
                  <a:t>tox</a:t>
                </a:r>
                <a:r>
                  <a:rPr lang="en-GB" sz="2400" i="1" baseline="-25000" dirty="0" err="1"/>
                  <a:t>,i</a:t>
                </a:r>
                <a:r>
                  <a:rPr lang="en-GB" sz="2400" dirty="0"/>
                  <a:t> = </a:t>
                </a:r>
                <a:r>
                  <a:rPr lang="el-GR" sz="2400" dirty="0">
                    <a:solidFill>
                      <a:schemeClr val="accent3"/>
                    </a:solidFill>
                  </a:rPr>
                  <a:t>θ</a:t>
                </a:r>
                <a:r>
                  <a:rPr lang="en-GB" sz="2400" baseline="-25000" dirty="0">
                    <a:solidFill>
                      <a:schemeClr val="accent3"/>
                    </a:solidFill>
                  </a:rPr>
                  <a:t>H</a:t>
                </a:r>
                <a:r>
                  <a:rPr lang="en-GB" sz="2400" dirty="0"/>
                  <a:t> + </a:t>
                </a:r>
                <a:r>
                  <a:rPr lang="el-GR" sz="2400" dirty="0"/>
                  <a:t>Σ</a:t>
                </a:r>
                <a:r>
                  <a:rPr lang="en-GB" sz="2400" dirty="0"/>
                  <a:t> </a:t>
                </a:r>
                <a:r>
                  <a:rPr lang="el-GR" sz="2400" dirty="0">
                    <a:solidFill>
                      <a:schemeClr val="accent5"/>
                    </a:solidFill>
                  </a:rPr>
                  <a:t>α</a:t>
                </a:r>
                <a:r>
                  <a:rPr lang="en-GB" sz="2400" baseline="-25000" dirty="0" err="1">
                    <a:solidFill>
                      <a:schemeClr val="accent5"/>
                    </a:solidFill>
                  </a:rPr>
                  <a:t>M,max,mean</a:t>
                </a:r>
                <a:r>
                  <a:rPr lang="en-GB" sz="2400" dirty="0">
                    <a:solidFill>
                      <a:schemeClr val="accent5"/>
                    </a:solidFill>
                  </a:rPr>
                  <a:t> </a:t>
                </a:r>
                <a:r>
                  <a:rPr lang="en-GB" sz="2400" dirty="0"/>
                  <a:t>× </a:t>
                </a:r>
                <a:r>
                  <a:rPr lang="en-GB" sz="2400" i="1" dirty="0">
                    <a:solidFill>
                      <a:schemeClr val="accent2"/>
                    </a:solidFill>
                  </a:rPr>
                  <a:t>β</a:t>
                </a:r>
                <a:r>
                  <a:rPr lang="en-GB" sz="2400" baseline="-25000" dirty="0">
                    <a:solidFill>
                      <a:schemeClr val="accent2"/>
                    </a:solidFill>
                  </a:rPr>
                  <a:t>i</a:t>
                </a:r>
                <a:r>
                  <a:rPr lang="en-GB" sz="2400" dirty="0"/>
                  <a:t> × </a:t>
                </a:r>
                <a:r>
                  <a:rPr lang="el-GR" sz="2400" dirty="0">
                    <a:solidFill>
                      <a:schemeClr val="accent3"/>
                    </a:solidFill>
                  </a:rPr>
                  <a:t>θ</a:t>
                </a:r>
                <a:r>
                  <a:rPr lang="en-GB" sz="2400" baseline="-25000" dirty="0">
                    <a:solidFill>
                      <a:schemeClr val="accent3"/>
                    </a:solidFill>
                  </a:rPr>
                  <a:t>M</a:t>
                </a:r>
                <a:endParaRPr lang="en-GB" sz="2400" i="1" baseline="-25000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EC0672D-115B-A73A-8941-DC494DE7643E}"/>
                </a:ext>
              </a:extLst>
            </p:cNvPr>
            <p:cNvSpPr/>
            <p:nvPr/>
          </p:nvSpPr>
          <p:spPr>
            <a:xfrm>
              <a:off x="3565456" y="1175657"/>
              <a:ext cx="3967458" cy="8108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dirty="0">
                  <a:solidFill>
                    <a:schemeClr val="bg1"/>
                  </a:solidFill>
                </a:rPr>
                <a:t>Toxicity function  - single species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sz="1100" dirty="0">
                  <a:solidFill>
                    <a:schemeClr val="bg1"/>
                  </a:solidFill>
                </a:rPr>
                <a:t> </a:t>
              </a:r>
              <a:br>
                <a:rPr lang="en-GB" dirty="0">
                  <a:solidFill>
                    <a:schemeClr val="bg1"/>
                  </a:solidFill>
                </a:rPr>
              </a:br>
              <a:r>
                <a:rPr lang="en-GB" dirty="0">
                  <a:solidFill>
                    <a:schemeClr val="bg1"/>
                  </a:solidFill>
                </a:rPr>
                <a:t>concentration addition model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6E8B61-F033-95A5-8566-872865EA7FCE}"/>
              </a:ext>
            </a:extLst>
          </p:cNvPr>
          <p:cNvGrpSpPr/>
          <p:nvPr/>
        </p:nvGrpSpPr>
        <p:grpSpPr>
          <a:xfrm>
            <a:off x="468713" y="2825317"/>
            <a:ext cx="7064201" cy="1099505"/>
            <a:chOff x="468713" y="2825317"/>
            <a:chExt cx="7064201" cy="109950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7B6F81D-A571-E467-F29D-AAB823BCBB83}"/>
                </a:ext>
              </a:extLst>
            </p:cNvPr>
            <p:cNvGrpSpPr/>
            <p:nvPr/>
          </p:nvGrpSpPr>
          <p:grpSpPr>
            <a:xfrm>
              <a:off x="468713" y="2825317"/>
              <a:ext cx="7064201" cy="1099505"/>
              <a:chOff x="648071" y="985164"/>
              <a:chExt cx="7064201" cy="109950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EE8BD0-8F53-7823-63E2-BA6A1DD3DB1E}"/>
                  </a:ext>
                </a:extLst>
              </p:cNvPr>
              <p:cNvSpPr txBox="1"/>
              <p:nvPr/>
            </p:nvSpPr>
            <p:spPr>
              <a:xfrm>
                <a:off x="3744814" y="985164"/>
                <a:ext cx="3967458" cy="1099505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dirty="0"/>
                  <a:t>intrinsic metal potency</a:t>
                </a:r>
                <a:br>
                  <a:rPr lang="en-GB" dirty="0"/>
                </a:br>
                <a:r>
                  <a:rPr lang="en-GB" dirty="0"/>
                  <a:t>average across species, infinite time</a:t>
                </a:r>
                <a:r>
                  <a:rPr lang="en-GB" sz="1050" dirty="0"/>
                  <a:t> </a:t>
                </a:r>
                <a:br>
                  <a:rPr lang="en-GB" dirty="0"/>
                </a:br>
                <a:r>
                  <a:rPr lang="el-GR" sz="2400" dirty="0"/>
                  <a:t>α</a:t>
                </a:r>
                <a:r>
                  <a:rPr lang="en-GB" sz="2400" baseline="-25000" dirty="0" err="1"/>
                  <a:t>M,max,mean</a:t>
                </a:r>
                <a:endParaRPr lang="en-GB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60A04B2-9BC7-E212-D8EF-7DE47C4CF81F}"/>
                  </a:ext>
                </a:extLst>
              </p:cNvPr>
              <p:cNvSpPr/>
              <p:nvPr/>
            </p:nvSpPr>
            <p:spPr>
              <a:xfrm>
                <a:off x="648071" y="1255398"/>
                <a:ext cx="2688057" cy="559038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Laboratory ecotoxicity </a:t>
                </a:r>
                <a:br>
                  <a:rPr lang="en-GB" dirty="0">
                    <a:solidFill>
                      <a:schemeClr val="bg1"/>
                    </a:solidFill>
                  </a:rPr>
                </a:br>
                <a:r>
                  <a:rPr lang="en-GB" dirty="0">
                    <a:solidFill>
                      <a:schemeClr val="bg1"/>
                    </a:solidFill>
                  </a:rPr>
                  <a:t>test data</a:t>
                </a:r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ED2335-F53B-BAF0-4610-D207699D3469}"/>
                </a:ext>
              </a:extLst>
            </p:cNvPr>
            <p:cNvCxnSpPr>
              <a:cxnSpLocks/>
              <a:stCxn id="15" idx="3"/>
              <a:endCxn id="10" idx="1"/>
            </p:cNvCxnSpPr>
            <p:nvPr/>
          </p:nvCxnSpPr>
          <p:spPr>
            <a:xfrm>
              <a:off x="3156770" y="3375070"/>
              <a:ext cx="40868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59577D-B20A-A91B-5AFC-2967524FE6D0}"/>
              </a:ext>
            </a:extLst>
          </p:cNvPr>
          <p:cNvGrpSpPr/>
          <p:nvPr/>
        </p:nvGrpSpPr>
        <p:grpSpPr>
          <a:xfrm>
            <a:off x="468712" y="4062095"/>
            <a:ext cx="7064202" cy="1099505"/>
            <a:chOff x="468712" y="4062095"/>
            <a:chExt cx="7064202" cy="109950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4847D1-C774-B64F-20F7-37987DD8DBC9}"/>
                </a:ext>
              </a:extLst>
            </p:cNvPr>
            <p:cNvGrpSpPr/>
            <p:nvPr/>
          </p:nvGrpSpPr>
          <p:grpSpPr>
            <a:xfrm>
              <a:off x="468712" y="4062095"/>
              <a:ext cx="7064202" cy="1099505"/>
              <a:chOff x="-514904" y="5003828"/>
              <a:chExt cx="6885281" cy="109950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C108CF-6E9F-2F48-5ED7-32999D4BB36B}"/>
                  </a:ext>
                </a:extLst>
              </p:cNvPr>
              <p:cNvSpPr txBox="1"/>
              <p:nvPr/>
            </p:nvSpPr>
            <p:spPr>
              <a:xfrm>
                <a:off x="2503406" y="5003828"/>
                <a:ext cx="3866971" cy="1099505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dirty="0"/>
                  <a:t>Species-specific sensitivity term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dirty="0"/>
                  <a:t>lognormally distributed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B" sz="1200" dirty="0"/>
                  <a:t> </a:t>
                </a:r>
                <a:r>
                  <a:rPr lang="en-GB" sz="2400" i="1" dirty="0"/>
                  <a:t>β</a:t>
                </a:r>
                <a:r>
                  <a:rPr lang="en-GB" sz="2400" baseline="-25000" dirty="0"/>
                  <a:t>i</a:t>
                </a:r>
                <a:endParaRPr lang="en-GB" sz="2400" i="1" dirty="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B3B699A8-5725-725C-204A-7B0F78F5BB26}"/>
                  </a:ext>
                </a:extLst>
              </p:cNvPr>
              <p:cNvSpPr/>
              <p:nvPr/>
            </p:nvSpPr>
            <p:spPr>
              <a:xfrm>
                <a:off x="-514904" y="5371588"/>
                <a:ext cx="2619974" cy="363984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90000" tIns="46800" rIns="90000" bIns="4680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B" dirty="0">
                    <a:solidFill>
                      <a:schemeClr val="bg1"/>
                    </a:solidFill>
                  </a:rPr>
                  <a:t>Fitting to field data</a:t>
                </a: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1A3DD84-E74C-5025-F95D-ABC561C65A11}"/>
                </a:ext>
              </a:extLst>
            </p:cNvPr>
            <p:cNvCxnSpPr>
              <a:cxnSpLocks/>
              <a:stCxn id="20" idx="3"/>
              <a:endCxn id="11" idx="1"/>
            </p:cNvCxnSpPr>
            <p:nvPr/>
          </p:nvCxnSpPr>
          <p:spPr>
            <a:xfrm>
              <a:off x="3156769" y="4611847"/>
              <a:ext cx="408687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26B376D-A1D6-60B5-34DF-C929CBF8F0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12547"/>
              </p:ext>
            </p:extLst>
          </p:nvPr>
        </p:nvGraphicFramePr>
        <p:xfrm>
          <a:off x="8187172" y="1645433"/>
          <a:ext cx="3465076" cy="3326130"/>
        </p:xfrm>
        <a:graphic>
          <a:graphicData uri="http://schemas.openxmlformats.org/drawingml/2006/table">
            <a:tbl>
              <a:tblPr/>
              <a:tblGrid>
                <a:gridCol w="837286">
                  <a:extLst>
                    <a:ext uri="{9D8B030D-6E8A-4147-A177-3AD203B41FA5}">
                      <a16:colId xmlns:a16="http://schemas.microsoft.com/office/drawing/2014/main" val="917460450"/>
                    </a:ext>
                  </a:extLst>
                </a:gridCol>
                <a:gridCol w="710213">
                  <a:extLst>
                    <a:ext uri="{9D8B030D-6E8A-4147-A177-3AD203B41FA5}">
                      <a16:colId xmlns:a16="http://schemas.microsoft.com/office/drawing/2014/main" val="1548348916"/>
                    </a:ext>
                  </a:extLst>
                </a:gridCol>
                <a:gridCol w="1216241">
                  <a:extLst>
                    <a:ext uri="{9D8B030D-6E8A-4147-A177-3AD203B41FA5}">
                      <a16:colId xmlns:a16="http://schemas.microsoft.com/office/drawing/2014/main" val="4015430797"/>
                    </a:ext>
                  </a:extLst>
                </a:gridCol>
                <a:gridCol w="701336">
                  <a:extLst>
                    <a:ext uri="{9D8B030D-6E8A-4147-A177-3AD203B41FA5}">
                      <a16:colId xmlns:a16="http://schemas.microsoft.com/office/drawing/2014/main" val="70210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effectLst/>
                        </a:rPr>
                        <a:t>Cation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1" i="1">
                          <a:effectLst/>
                        </a:rPr>
                        <a:t>n</a:t>
                      </a:r>
                      <a:endParaRPr lang="en-GB" b="1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1" i="1" dirty="0">
                          <a:effectLst/>
                        </a:rPr>
                        <a:t>α</a:t>
                      </a:r>
                      <a:r>
                        <a:rPr lang="en-GB" b="1" baseline="-25000" dirty="0" err="1">
                          <a:effectLst/>
                        </a:rPr>
                        <a:t>M,max,mean</a:t>
                      </a:r>
                      <a:endParaRPr lang="en-GB" b="1" dirty="0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effectLst/>
                        </a:rPr>
                        <a:t>SE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4426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H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(1.0)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>
                        <a:effectLst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638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Al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2.6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0.0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353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Ni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79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31.1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3.4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925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Cu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1543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34.6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0.7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6378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Zn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118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17.0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1.3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719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Cd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152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673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35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959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Hg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5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621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>
                          <a:effectLst/>
                        </a:rPr>
                        <a:t>347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034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effectLst/>
                        </a:rPr>
                        <a:t>Pb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33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126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>
                          <a:effectLst/>
                        </a:rPr>
                        <a:t>24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BEB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510960"/>
                  </a:ext>
                </a:extLst>
              </a:tr>
            </a:tbl>
          </a:graphicData>
        </a:graphic>
      </p:graphicFrame>
      <p:sp>
        <p:nvSpPr>
          <p:cNvPr id="37" name="Rectangle 1">
            <a:extLst>
              <a:ext uri="{FF2B5EF4-FFF2-40B4-BE49-F238E27FC236}">
                <a16:creationId xmlns:a16="http://schemas.microsoft.com/office/drawing/2014/main" id="{52D58B56-AB7D-87F5-EB25-6428B7F09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945" y="5199724"/>
            <a:ext cx="23649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value for H is set to 1.0;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= number of data;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 = standard error.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50FDAE-F0F0-E6CD-9190-519D75EC208C}"/>
              </a:ext>
            </a:extLst>
          </p:cNvPr>
          <p:cNvSpPr txBox="1"/>
          <p:nvPr/>
        </p:nvSpPr>
        <p:spPr>
          <a:xfrm>
            <a:off x="539749" y="5331044"/>
            <a:ext cx="7785463" cy="669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1400" dirty="0"/>
              <a:t>Tipping et al., </a:t>
            </a:r>
            <a:r>
              <a:rPr lang="en-GB" sz="1400" dirty="0" err="1"/>
              <a:t>Aquat</a:t>
            </a:r>
            <a:r>
              <a:rPr lang="en-GB" sz="1400" dirty="0"/>
              <a:t>. </a:t>
            </a:r>
            <a:r>
              <a:rPr lang="en-GB" sz="1400" dirty="0" err="1"/>
              <a:t>Toxicol</a:t>
            </a:r>
            <a:r>
              <a:rPr lang="en-GB" sz="1400" dirty="0"/>
              <a:t> 231, 105708 (2021). </a:t>
            </a:r>
            <a:r>
              <a:rPr lang="en-GB" sz="1400" dirty="0">
                <a:hlinkClick r:id="rId2"/>
              </a:rPr>
              <a:t>https://doi.org/10.1016/j.aquatox.2020.105708</a:t>
            </a:r>
            <a:endParaRPr lang="en-GB" sz="1400" dirty="0"/>
          </a:p>
          <a:p>
            <a:pPr algn="l">
              <a:lnSpc>
                <a:spcPct val="90000"/>
              </a:lnSpc>
            </a:pPr>
            <a:endParaRPr lang="en-GB" sz="1400" dirty="0"/>
          </a:p>
          <a:p>
            <a:pPr algn="l">
              <a:lnSpc>
                <a:spcPct val="90000"/>
              </a:lnSpc>
            </a:pPr>
            <a:r>
              <a:rPr lang="en-GB" sz="1400" dirty="0"/>
              <a:t>Tipping et al., </a:t>
            </a:r>
            <a:r>
              <a:rPr lang="en-GB" sz="1400" dirty="0" err="1"/>
              <a:t>Aquat</a:t>
            </a:r>
            <a:r>
              <a:rPr lang="en-GB" sz="1400" dirty="0"/>
              <a:t>. </a:t>
            </a:r>
            <a:r>
              <a:rPr lang="en-GB" sz="1400" dirty="0" err="1"/>
              <a:t>Toxicol</a:t>
            </a:r>
            <a:r>
              <a:rPr lang="en-GB" sz="1400" dirty="0"/>
              <a:t> 212, 128-137 (2019). </a:t>
            </a:r>
            <a:r>
              <a:rPr lang="en-GB" sz="1400" dirty="0">
                <a:hlinkClick r:id="rId3"/>
              </a:rPr>
              <a:t>https://doi.org/10.1016/j.aquatox.2019.04.022</a:t>
            </a:r>
            <a:r>
              <a:rPr lang="en-GB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98037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7BA0-7F17-5516-ACE8-2D3E4E14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Relating toxicity to species response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A0B6B-8091-380E-52BF-18B85672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269B6-101D-8252-EEA3-51DB65AE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55F87-9FCA-8B88-3CD8-6B03BBE6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9" y="1543454"/>
            <a:ext cx="5961666" cy="42129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083C37-7375-8598-5D08-C603C62E7A63}"/>
              </a:ext>
            </a:extLst>
          </p:cNvPr>
          <p:cNvSpPr/>
          <p:nvPr/>
        </p:nvSpPr>
        <p:spPr>
          <a:xfrm>
            <a:off x="6501415" y="1184874"/>
            <a:ext cx="5150833" cy="10363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</a:rPr>
              <a:t>Fixed relationship between </a:t>
            </a:r>
            <a:r>
              <a:rPr lang="en-GB" i="1" dirty="0" err="1">
                <a:solidFill>
                  <a:schemeClr val="bg1"/>
                </a:solidFill>
              </a:rPr>
              <a:t>F</a:t>
            </a:r>
            <a:r>
              <a:rPr lang="en-GB" baseline="-25000" dirty="0" err="1">
                <a:solidFill>
                  <a:schemeClr val="bg1"/>
                </a:solidFill>
              </a:rPr>
              <a:t>TOX,</a:t>
            </a:r>
            <a:r>
              <a:rPr lang="en-GB" i="1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and effect (the probability of finding the species, </a:t>
            </a:r>
            <a:r>
              <a:rPr lang="en-GB" i="1" dirty="0" err="1">
                <a:solidFill>
                  <a:schemeClr val="bg1"/>
                </a:solidFill>
              </a:rPr>
              <a:t>Pr</a:t>
            </a:r>
            <a:r>
              <a:rPr lang="en-GB" baseline="-25000" dirty="0" err="1">
                <a:solidFill>
                  <a:schemeClr val="bg1"/>
                </a:solidFill>
              </a:rPr>
              <a:t>i</a:t>
            </a:r>
            <a:r>
              <a:rPr lang="en-GB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7F76DE-82B8-857F-E3BA-4FC51099E308}"/>
              </a:ext>
            </a:extLst>
          </p:cNvPr>
          <p:cNvSpPr/>
          <p:nvPr/>
        </p:nvSpPr>
        <p:spPr>
          <a:xfrm>
            <a:off x="6501415" y="2513398"/>
            <a:ext cx="5150833" cy="145433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if </a:t>
            </a:r>
            <a:r>
              <a:rPr lang="en-GB" i="1" dirty="0" err="1">
                <a:solidFill>
                  <a:schemeClr val="bg1"/>
                </a:solidFill>
              </a:rPr>
              <a:t>F</a:t>
            </a:r>
            <a:r>
              <a:rPr lang="en-GB" baseline="-25000" dirty="0" err="1">
                <a:solidFill>
                  <a:schemeClr val="bg1"/>
                </a:solidFill>
              </a:rPr>
              <a:t>TOX,</a:t>
            </a:r>
            <a:r>
              <a:rPr lang="en-GB" i="1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&lt; </a:t>
            </a:r>
            <a:r>
              <a:rPr lang="en-GB" i="1" dirty="0">
                <a:solidFill>
                  <a:schemeClr val="bg1"/>
                </a:solidFill>
              </a:rPr>
              <a:t>F</a:t>
            </a:r>
            <a:r>
              <a:rPr lang="en-GB" baseline="-25000" dirty="0">
                <a:solidFill>
                  <a:schemeClr val="bg1"/>
                </a:solidFill>
              </a:rPr>
              <a:t>TOX, LT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 i="1" dirty="0" err="1">
                <a:solidFill>
                  <a:schemeClr val="bg1"/>
                </a:solidFill>
              </a:rPr>
              <a:t>Pr</a:t>
            </a:r>
            <a:r>
              <a:rPr lang="en-GB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= 1 (species present)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if </a:t>
            </a:r>
            <a:r>
              <a:rPr lang="en-GB" i="1" dirty="0" err="1">
                <a:solidFill>
                  <a:schemeClr val="bg1"/>
                </a:solidFill>
              </a:rPr>
              <a:t>F</a:t>
            </a:r>
            <a:r>
              <a:rPr lang="en-GB" baseline="-25000" dirty="0" err="1">
                <a:solidFill>
                  <a:schemeClr val="bg1"/>
                </a:solidFill>
              </a:rPr>
              <a:t>TOX,</a:t>
            </a:r>
            <a:r>
              <a:rPr lang="en-GB" i="1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&gt; </a:t>
            </a:r>
            <a:r>
              <a:rPr lang="en-GB" i="1" dirty="0">
                <a:solidFill>
                  <a:schemeClr val="bg1"/>
                </a:solidFill>
              </a:rPr>
              <a:t>F</a:t>
            </a:r>
            <a:r>
              <a:rPr lang="en-GB" baseline="-25000" dirty="0">
                <a:solidFill>
                  <a:schemeClr val="bg1"/>
                </a:solidFill>
              </a:rPr>
              <a:t>TOX, UT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 i="1" dirty="0" err="1">
                <a:solidFill>
                  <a:schemeClr val="bg1"/>
                </a:solidFill>
              </a:rPr>
              <a:t>Pr</a:t>
            </a:r>
            <a:r>
              <a:rPr lang="en-GB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= 0 (species absent) </a:t>
            </a:r>
          </a:p>
          <a:p>
            <a:pPr algn="ctr"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</a:rPr>
              <a:t>if </a:t>
            </a:r>
            <a:r>
              <a:rPr lang="en-GB" i="1" dirty="0">
                <a:solidFill>
                  <a:schemeClr val="bg1"/>
                </a:solidFill>
              </a:rPr>
              <a:t>F</a:t>
            </a:r>
            <a:r>
              <a:rPr lang="en-GB" baseline="-25000" dirty="0">
                <a:solidFill>
                  <a:schemeClr val="bg1"/>
                </a:solidFill>
              </a:rPr>
              <a:t>TOX, LT</a:t>
            </a:r>
            <a:r>
              <a:rPr lang="en-GB" dirty="0">
                <a:solidFill>
                  <a:schemeClr val="bg1"/>
                </a:solidFill>
              </a:rPr>
              <a:t> &lt; </a:t>
            </a:r>
            <a:r>
              <a:rPr lang="en-GB" i="1" dirty="0" err="1">
                <a:solidFill>
                  <a:schemeClr val="bg1"/>
                </a:solidFill>
              </a:rPr>
              <a:t>F</a:t>
            </a:r>
            <a:r>
              <a:rPr lang="en-GB" baseline="-25000" dirty="0" err="1">
                <a:solidFill>
                  <a:schemeClr val="bg1"/>
                </a:solidFill>
              </a:rPr>
              <a:t>TOX,</a:t>
            </a:r>
            <a:r>
              <a:rPr lang="en-GB" i="1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&lt; </a:t>
            </a:r>
            <a:r>
              <a:rPr lang="en-GB" i="1" dirty="0">
                <a:solidFill>
                  <a:schemeClr val="bg1"/>
                </a:solidFill>
              </a:rPr>
              <a:t>F</a:t>
            </a:r>
            <a:r>
              <a:rPr lang="en-GB" baseline="-25000" dirty="0">
                <a:solidFill>
                  <a:schemeClr val="bg1"/>
                </a:solidFill>
              </a:rPr>
              <a:t>TOX, UT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 i="1" dirty="0" err="1">
                <a:solidFill>
                  <a:schemeClr val="bg1"/>
                </a:solidFill>
              </a:rPr>
              <a:t>Pr</a:t>
            </a:r>
            <a:r>
              <a:rPr lang="en-GB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= 0 -1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C4BAC7-0B7E-BCAB-6399-014B89ECDEA5}"/>
              </a:ext>
            </a:extLst>
          </p:cNvPr>
          <p:cNvSpPr/>
          <p:nvPr/>
        </p:nvSpPr>
        <p:spPr>
          <a:xfrm>
            <a:off x="6501415" y="4286569"/>
            <a:ext cx="5150833" cy="55735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125000"/>
              </a:lnSpc>
            </a:pPr>
            <a:r>
              <a:rPr lang="en-GB" dirty="0">
                <a:solidFill>
                  <a:schemeClr val="bg1"/>
                </a:solidFill>
              </a:rPr>
              <a:t>Predicted number of species, </a:t>
            </a:r>
            <a:r>
              <a:rPr lang="en-GB" i="1" dirty="0" err="1">
                <a:solidFill>
                  <a:schemeClr val="bg1"/>
                </a:solidFill>
              </a:rPr>
              <a:t>n</a:t>
            </a:r>
            <a:r>
              <a:rPr lang="en-GB" baseline="-25000" dirty="0" err="1">
                <a:solidFill>
                  <a:schemeClr val="bg1"/>
                </a:solidFill>
              </a:rPr>
              <a:t>sp</a:t>
            </a:r>
            <a:r>
              <a:rPr lang="en-GB" dirty="0">
                <a:solidFill>
                  <a:schemeClr val="bg1"/>
                </a:solidFill>
              </a:rPr>
              <a:t> = </a:t>
            </a:r>
            <a:r>
              <a:rPr lang="el-GR" dirty="0">
                <a:solidFill>
                  <a:schemeClr val="bg1"/>
                </a:solidFill>
              </a:rPr>
              <a:t>Σ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 err="1">
                <a:solidFill>
                  <a:schemeClr val="bg1"/>
                </a:solidFill>
              </a:rPr>
              <a:t>Pr</a:t>
            </a:r>
            <a:r>
              <a:rPr lang="en-GB" baseline="-25000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F41E35-6A8F-F066-2FD8-C31225C551C8}"/>
              </a:ext>
            </a:extLst>
          </p:cNvPr>
          <p:cNvSpPr/>
          <p:nvPr/>
        </p:nvSpPr>
        <p:spPr>
          <a:xfrm>
            <a:off x="6501415" y="5162758"/>
            <a:ext cx="5150833" cy="90134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125000"/>
              </a:lnSpc>
            </a:pPr>
            <a:r>
              <a:rPr lang="en-GB" i="1" dirty="0">
                <a:solidFill>
                  <a:schemeClr val="bg1"/>
                </a:solidFill>
              </a:rPr>
              <a:t>F</a:t>
            </a:r>
            <a:r>
              <a:rPr lang="en-GB" baseline="-25000" dirty="0">
                <a:solidFill>
                  <a:schemeClr val="bg1"/>
                </a:solidFill>
              </a:rPr>
              <a:t>TOX, LT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i="1" dirty="0">
                <a:solidFill>
                  <a:schemeClr val="bg1"/>
                </a:solidFill>
              </a:rPr>
              <a:t>F</a:t>
            </a:r>
            <a:r>
              <a:rPr lang="en-GB" baseline="-25000" dirty="0">
                <a:solidFill>
                  <a:schemeClr val="bg1"/>
                </a:solidFill>
              </a:rPr>
              <a:t>TOX, UT</a:t>
            </a:r>
            <a:r>
              <a:rPr lang="en-GB" dirty="0">
                <a:solidFill>
                  <a:schemeClr val="bg1"/>
                </a:solidFill>
              </a:rPr>
              <a:t> fixed, independent of species, obtained from laboratory data</a:t>
            </a:r>
          </a:p>
        </p:txBody>
      </p:sp>
    </p:spTree>
    <p:extLst>
      <p:ext uri="{BB962C8B-B14F-4D97-AF65-F5344CB8AC3E}">
        <p14:creationId xmlns:p14="http://schemas.microsoft.com/office/powerpoint/2010/main" val="3653705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2A985-3827-5292-B066-52596A83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Sudbury Lakes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F0267-B812-A3CE-1B79-FE376A7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3B1FA-A6B6-04F9-3C13-59F1E08C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6</a:t>
            </a:fld>
            <a:endParaRPr lang="en-GB"/>
          </a:p>
        </p:txBody>
      </p: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9656F3F4-13AF-DF40-E474-7D649EA29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t="7847" r="46676" b="43847"/>
          <a:stretch/>
        </p:blipFill>
        <p:spPr>
          <a:xfrm>
            <a:off x="539749" y="1140437"/>
            <a:ext cx="2819971" cy="3939508"/>
          </a:xfrm>
          <a:prstGeom prst="rect">
            <a:avLst/>
          </a:prstGeom>
        </p:spPr>
      </p:pic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A7E10928-DD81-05D7-FE88-3E4FA844D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4359" r="49305" b="4359"/>
          <a:stretch/>
        </p:blipFill>
        <p:spPr>
          <a:xfrm>
            <a:off x="3507671" y="1140437"/>
            <a:ext cx="3343978" cy="47240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C38169-DC12-AF0F-A8DE-35DFF41E3E1C}"/>
              </a:ext>
            </a:extLst>
          </p:cNvPr>
          <p:cNvSpPr txBox="1"/>
          <p:nvPr/>
        </p:nvSpPr>
        <p:spPr>
          <a:xfrm>
            <a:off x="539748" y="5079945"/>
            <a:ext cx="28199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Map data: © OpenStreetMap contributors, SRTM | Map display: © </a:t>
            </a:r>
            <a:r>
              <a:rPr lang="en-GB" sz="1400" dirty="0" err="1"/>
              <a:t>OpenTopoMap</a:t>
            </a:r>
            <a:r>
              <a:rPr lang="en-GB" sz="1400" dirty="0"/>
              <a:t> (CC-BY-SA)</a:t>
            </a:r>
          </a:p>
        </p:txBody>
      </p:sp>
      <p:pic>
        <p:nvPicPr>
          <p:cNvPr id="30" name="Picture 29" descr="A picture containing sky, water, outdoor, lake&#10;&#10;Description automatically generated">
            <a:extLst>
              <a:ext uri="{FF2B5EF4-FFF2-40B4-BE49-F238E27FC236}">
                <a16:creationId xmlns:a16="http://schemas.microsoft.com/office/drawing/2014/main" id="{D9D12AD0-03F6-5FD2-E1E3-3D69411B9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1" y="1889064"/>
            <a:ext cx="4546476" cy="3079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03880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89E5F-1C68-C06C-DF08-D7F4DD4A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field site 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D8EB2-7129-6586-8FEC-303C228F5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011839"/>
            <a:ext cx="6276015" cy="4606416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Nine lakes varying distances from smelters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+ reference (control) lakes distant from impacts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Smelter emissions peaked 1960s – reduced since by ~90%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Monitored since 1973 for chemistry and zooplankton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Some recovery seen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Modelling from 1973 to 2006</a:t>
            </a:r>
          </a:p>
          <a:p>
            <a:pPr marL="594900" lvl="3" indent="-342900">
              <a:spcAft>
                <a:spcPts val="300"/>
              </a:spcAft>
            </a:pPr>
            <a:r>
              <a:rPr lang="en-GB" sz="2400" dirty="0"/>
              <a:t>H, Al, Ni, Cu, Zn, Cd, Pb, Hg</a:t>
            </a:r>
            <a:endParaRPr lang="en-GB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477FE-868A-F01C-7440-F65D6CCE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71514-A80E-43C5-9C81-1182B336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251BC-86E6-48D6-1320-06719F5A0D05}"/>
              </a:ext>
            </a:extLst>
          </p:cNvPr>
          <p:cNvSpPr txBox="1"/>
          <p:nvPr/>
        </p:nvSpPr>
        <p:spPr>
          <a:xfrm>
            <a:off x="7942218" y="505390"/>
            <a:ext cx="914400" cy="3675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2800" b="1" dirty="0">
                <a:solidFill>
                  <a:srgbClr val="4472C4"/>
                </a:solidFill>
              </a:rPr>
              <a:t>1980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44ACAD-9C9E-FD9A-6609-0B46D8FCF62C}"/>
              </a:ext>
            </a:extLst>
          </p:cNvPr>
          <p:cNvSpPr txBox="1"/>
          <p:nvPr/>
        </p:nvSpPr>
        <p:spPr>
          <a:xfrm>
            <a:off x="10058400" y="489740"/>
            <a:ext cx="836023" cy="3675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sz="2800" b="1" dirty="0">
                <a:solidFill>
                  <a:srgbClr val="ED7D31"/>
                </a:solidFill>
              </a:rPr>
              <a:t>2003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CF0A03-0BD0-A0A6-18F5-3A4D888AAB06}"/>
              </a:ext>
            </a:extLst>
          </p:cNvPr>
          <p:cNvGrpSpPr/>
          <p:nvPr/>
        </p:nvGrpSpPr>
        <p:grpSpPr>
          <a:xfrm>
            <a:off x="7223736" y="921341"/>
            <a:ext cx="4523596" cy="5343838"/>
            <a:chOff x="6625597" y="986650"/>
            <a:chExt cx="5991634" cy="707806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C16A74D-E04E-27EA-A8D9-F7EB3380A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5597" y="986650"/>
              <a:ext cx="3322608" cy="354208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CBA2C9-F4C3-A985-F33E-DF948FCAF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00720" y="986650"/>
              <a:ext cx="3316511" cy="354208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88908D2-E582-8B11-48C2-6444684C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2075" y="4509797"/>
              <a:ext cx="3322608" cy="353598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0BA2E51-7F59-7E96-A310-73EE7DD6E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5413" y="4528733"/>
              <a:ext cx="3322608" cy="3535986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F2B2066-9360-1572-2417-979D2301BC7B}"/>
              </a:ext>
            </a:extLst>
          </p:cNvPr>
          <p:cNvSpPr txBox="1"/>
          <p:nvPr/>
        </p:nvSpPr>
        <p:spPr>
          <a:xfrm>
            <a:off x="10922054" y="3463540"/>
            <a:ext cx="1053737" cy="31554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GB" dirty="0" err="1">
                <a:solidFill>
                  <a:srgbClr val="FF0000"/>
                </a:solidFill>
              </a:rPr>
              <a:t>n</a:t>
            </a:r>
            <a:r>
              <a:rPr lang="en-GB" baseline="-25000" dirty="0" err="1">
                <a:solidFill>
                  <a:srgbClr val="FF0000"/>
                </a:solidFill>
              </a:rPr>
              <a:t>sp,ref</a:t>
            </a:r>
            <a:r>
              <a:rPr lang="en-GB" dirty="0">
                <a:solidFill>
                  <a:srgbClr val="FF0000"/>
                </a:solidFill>
              </a:rPr>
              <a:t> = 13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693DE8B-A15F-84DB-A6AB-D4EA26F27EED}"/>
              </a:ext>
            </a:extLst>
          </p:cNvPr>
          <p:cNvCxnSpPr>
            <a:cxnSpLocks/>
          </p:cNvCxnSpPr>
          <p:nvPr/>
        </p:nvCxnSpPr>
        <p:spPr>
          <a:xfrm flipH="1">
            <a:off x="10607040" y="3779085"/>
            <a:ext cx="409303" cy="2078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2862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E0D1-C28D-F402-03E9-DF3BCEA18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Sudbury</a:t>
            </a:r>
            <a:r>
              <a:rPr lang="en-GB"/>
              <a:t>, Ontario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EC29C-CE8D-6066-C97C-BB9A3B8E6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320D3-2019-6DD3-01B1-1F26591C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A018F-E944-271C-A988-DF3A39D16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9" y="1259194"/>
            <a:ext cx="7485665" cy="42674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F1C2F3-5A88-B868-4FDA-1744F57CF9A7}"/>
              </a:ext>
            </a:extLst>
          </p:cNvPr>
          <p:cNvSpPr txBox="1"/>
          <p:nvPr/>
        </p:nvSpPr>
        <p:spPr>
          <a:xfrm>
            <a:off x="3483426" y="6084968"/>
            <a:ext cx="522514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GB" sz="1800" dirty="0"/>
              <a:t>Tipping et al., </a:t>
            </a:r>
            <a:r>
              <a:rPr lang="en-GB" sz="1800" dirty="0" err="1"/>
              <a:t>Aquat</a:t>
            </a:r>
            <a:r>
              <a:rPr lang="en-GB" sz="1800" dirty="0"/>
              <a:t>. </a:t>
            </a:r>
            <a:r>
              <a:rPr lang="en-GB" sz="1800" dirty="0" err="1"/>
              <a:t>Toxicol</a:t>
            </a:r>
            <a:r>
              <a:rPr lang="en-GB" sz="1800" dirty="0"/>
              <a:t> 231, 105708 (2021). </a:t>
            </a:r>
            <a:r>
              <a:rPr lang="en-GB" sz="1800" dirty="0">
                <a:hlinkClick r:id="rId3"/>
              </a:rPr>
              <a:t>https://doi.org/10.1016/j.aquatox.2020.105708</a:t>
            </a:r>
            <a:endParaRPr lang="en-GB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8E7423-55A3-886F-F463-2A6AFC66856D}"/>
              </a:ext>
            </a:extLst>
          </p:cNvPr>
          <p:cNvGrpSpPr/>
          <p:nvPr/>
        </p:nvGrpSpPr>
        <p:grpSpPr>
          <a:xfrm>
            <a:off x="8328970" y="736514"/>
            <a:ext cx="3323278" cy="3311620"/>
            <a:chOff x="8328970" y="736514"/>
            <a:chExt cx="3323278" cy="33116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F7A3AB5-EAF5-0FF8-D10B-2BB48AD3DA58}"/>
                </a:ext>
              </a:extLst>
            </p:cNvPr>
            <p:cNvGrpSpPr/>
            <p:nvPr/>
          </p:nvGrpSpPr>
          <p:grpSpPr>
            <a:xfrm>
              <a:off x="8328970" y="736514"/>
              <a:ext cx="3323278" cy="3311620"/>
              <a:chOff x="8328970" y="674703"/>
              <a:chExt cx="3323278" cy="3311620"/>
            </a:xfrm>
          </p:grpSpPr>
          <p:pic>
            <p:nvPicPr>
              <p:cNvPr id="2050" name="Picture 2" descr="Fig. 2">
                <a:extLst>
                  <a:ext uri="{FF2B5EF4-FFF2-40B4-BE49-F238E27FC236}">
                    <a16:creationId xmlns:a16="http://schemas.microsoft.com/office/drawing/2014/main" id="{3DC5BFAA-6696-51BD-7D27-8BEB7E9097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16" t="-3362" r="-6137" b="50144"/>
              <a:stretch/>
            </p:blipFill>
            <p:spPr bwMode="auto">
              <a:xfrm>
                <a:off x="8328970" y="674703"/>
                <a:ext cx="3323278" cy="33116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168910-2DB6-51FA-244F-365283EE28E1}"/>
                  </a:ext>
                </a:extLst>
              </p:cNvPr>
              <p:cNvSpPr txBox="1"/>
              <p:nvPr/>
            </p:nvSpPr>
            <p:spPr>
              <a:xfrm>
                <a:off x="9623483" y="741244"/>
                <a:ext cx="2028765" cy="4478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GB" sz="1400" dirty="0"/>
                  <a:t>R</a:t>
                </a:r>
                <a:r>
                  <a:rPr lang="en-GB" sz="1400" baseline="30000" dirty="0"/>
                  <a:t>2</a:t>
                </a:r>
                <a:r>
                  <a:rPr lang="en-GB" sz="1400" dirty="0"/>
                  <a:t> = 0.81</a:t>
                </a:r>
              </a:p>
              <a:p>
                <a:pPr algn="l">
                  <a:lnSpc>
                    <a:spcPct val="90000"/>
                  </a:lnSpc>
                </a:pPr>
                <a:r>
                  <a:rPr lang="en-GB" sz="1400" dirty="0"/>
                  <a:t>RMSD = 0.098 in log </a:t>
                </a:r>
                <a:r>
                  <a:rPr lang="en-GB" sz="1400" i="1" dirty="0" err="1"/>
                  <a:t>n</a:t>
                </a:r>
                <a:r>
                  <a:rPr lang="en-GB" sz="1400" baseline="-25000" dirty="0" err="1"/>
                  <a:t>sp</a:t>
                </a:r>
                <a:endParaRPr lang="en-GB" sz="1400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1AC1B-CBF1-ACB5-CF0F-F54FEBDF3D0E}"/>
                </a:ext>
              </a:extLst>
            </p:cNvPr>
            <p:cNvSpPr txBox="1"/>
            <p:nvPr/>
          </p:nvSpPr>
          <p:spPr>
            <a:xfrm>
              <a:off x="9599351" y="1463206"/>
              <a:ext cx="782516" cy="2476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GB" sz="1600" dirty="0"/>
                <a:t>Controls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06A23A-C2F0-218B-7B6B-81DD8D0A37A2}"/>
                </a:ext>
              </a:extLst>
            </p:cNvPr>
            <p:cNvSpPr txBox="1"/>
            <p:nvPr/>
          </p:nvSpPr>
          <p:spPr>
            <a:xfrm>
              <a:off x="9951955" y="2949365"/>
              <a:ext cx="1371820" cy="24765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GB" sz="1600" dirty="0"/>
                <a:t>Impacted lakes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2543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F67E-7CB4-9E34-2E4F-B40471F8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Sensitivity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FE80-2469-B526-050E-18DA80BD2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144" y="1199073"/>
            <a:ext cx="6540103" cy="4606416"/>
          </a:xfrm>
        </p:spPr>
        <p:txBody>
          <a:bodyPr/>
          <a:lstStyle/>
          <a:p>
            <a:r>
              <a:rPr lang="en-GB" dirty="0"/>
              <a:t>Mean log</a:t>
            </a:r>
            <a:r>
              <a:rPr lang="en-GB" baseline="-25000" dirty="0"/>
              <a:t>10</a:t>
            </a:r>
            <a:r>
              <a:rPr lang="el-GR" i="1" dirty="0"/>
              <a:t>β</a:t>
            </a:r>
            <a:r>
              <a:rPr lang="en-GB" dirty="0"/>
              <a:t> = -0.117</a:t>
            </a:r>
          </a:p>
          <a:p>
            <a:r>
              <a:rPr lang="en-GB" dirty="0"/>
              <a:t>SD log</a:t>
            </a:r>
            <a:r>
              <a:rPr lang="en-GB" baseline="-25000" dirty="0"/>
              <a:t>10</a:t>
            </a:r>
            <a:r>
              <a:rPr lang="el-GR" i="1" dirty="0"/>
              <a:t>β</a:t>
            </a:r>
            <a:r>
              <a:rPr lang="en-GB" dirty="0"/>
              <a:t> = -0.483</a:t>
            </a:r>
          </a:p>
          <a:p>
            <a:r>
              <a:rPr lang="el-GR" i="1" dirty="0"/>
              <a:t>β</a:t>
            </a:r>
            <a:r>
              <a:rPr lang="en-GB" i="1" dirty="0"/>
              <a:t> </a:t>
            </a:r>
            <a:r>
              <a:rPr lang="en-GB" dirty="0"/>
              <a:t>of ‘average’ species (i = 7) is 0.76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CD27C-C01B-6076-3042-1FDCC809D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ceh.ac.uk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F1328-C9F6-B0BC-A5BC-873EC36F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E501F-4565-B9CF-B60B-2291FACF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9" y="1545172"/>
            <a:ext cx="4572396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2009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KCEH PPT Theme">
  <a:themeElements>
    <a:clrScheme name="UKCEH colour theme">
      <a:dk1>
        <a:sysClr val="windowText" lastClr="000000"/>
      </a:dk1>
      <a:lt1>
        <a:sysClr val="window" lastClr="FFFFFF"/>
      </a:lt1>
      <a:dk2>
        <a:srgbClr val="5C5B5B"/>
      </a:dk2>
      <a:lt2>
        <a:srgbClr val="E6F3F6"/>
      </a:lt2>
      <a:accent1>
        <a:srgbClr val="352B2F"/>
      </a:accent1>
      <a:accent2>
        <a:srgbClr val="0076BD"/>
      </a:accent2>
      <a:accent3>
        <a:srgbClr val="5FAD2E"/>
      </a:accent3>
      <a:accent4>
        <a:srgbClr val="0483A4"/>
      </a:accent4>
      <a:accent5>
        <a:srgbClr val="F49633"/>
      </a:accent5>
      <a:accent6>
        <a:srgbClr val="5C5B5B"/>
      </a:accent6>
      <a:hlink>
        <a:srgbClr val="0483A4"/>
      </a:hlink>
      <a:folHlink>
        <a:srgbClr val="F49633"/>
      </a:folHlink>
    </a:clrScheme>
    <a:fontScheme name="Zeremis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0000" tIns="46800" rIns="90000" bIns="46800" rtlCol="0" anchor="ctr"/>
      <a:lstStyle>
        <a:defPPr algn="ctr">
          <a:lnSpc>
            <a:spcPct val="90000"/>
          </a:lnSpc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13A59D43-60CB-4F4A-885E-C19B5B1900F4}" vid="{4435F4A7-C7B1-4CE7-8F35-437474265F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8BE1AAAF81E245A3A403608573A08A" ma:contentTypeVersion="7" ma:contentTypeDescription="Create a new document." ma:contentTypeScope="" ma:versionID="7e5cddab6fa4ed76b59527c04d8b266b">
  <xsd:schema xmlns:xsd="http://www.w3.org/2001/XMLSchema" xmlns:xs="http://www.w3.org/2001/XMLSchema" xmlns:p="http://schemas.microsoft.com/office/2006/metadata/properties" xmlns:ns2="8045f077-17b9-47d6-a71c-2c2b83e25129" targetNamespace="http://schemas.microsoft.com/office/2006/metadata/properties" ma:root="true" ma:fieldsID="12b229999090cbbcffbd2cf75ffc470f" ns2:_="">
    <xsd:import namespace="8045f077-17b9-47d6-a71c-2c2b83e251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5f077-17b9-47d6-a71c-2c2b83e25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92D6A6-D7AE-45DF-BC35-07F3529F4F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45f077-17b9-47d6-a71c-2c2b83e251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7C8616-5179-4358-BAE1-9EFD7BD19F0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8AF7FF-A15A-42CA-B128-04E6FC78AE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UKCEH PowerPoint template</Template>
  <TotalTime>11372</TotalTime>
  <Words>946</Words>
  <Application>Microsoft Office PowerPoint</Application>
  <PresentationFormat>Widescreen</PresentationFormat>
  <Paragraphs>152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UKCEH PPT Theme</vt:lpstr>
      <vt:lpstr>Field Application of a Model of Proton and Metal Mixture Bioavailability and Effects</vt:lpstr>
      <vt:lpstr>Metal bioavailability &amp; mixtures</vt:lpstr>
      <vt:lpstr>Bioavailability modelling and WHAM-FTOX</vt:lpstr>
      <vt:lpstr>WHAM-FTOX: predicting impacts</vt:lpstr>
      <vt:lpstr>Relating toxicity to species response</vt:lpstr>
      <vt:lpstr>Sudbury Lakes</vt:lpstr>
      <vt:lpstr>The field site chemistry</vt:lpstr>
      <vt:lpstr>Results – Sudbury, Ontario</vt:lpstr>
      <vt:lpstr>Sensitivity distribution</vt:lpstr>
      <vt:lpstr>Results II – contributions to FTOX</vt:lpstr>
      <vt:lpstr>Conclusions</vt:lpstr>
      <vt:lpstr>Outlook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that can break over three lines if required</dc:title>
  <dc:creator>Vicky Bell</dc:creator>
  <cp:lastModifiedBy>Stephen Lofts</cp:lastModifiedBy>
  <cp:revision>5</cp:revision>
  <dcterms:created xsi:type="dcterms:W3CDTF">2023-01-04T09:58:44Z</dcterms:created>
  <dcterms:modified xsi:type="dcterms:W3CDTF">2023-07-20T07:33:37Z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0x010100998BE1AAAF81E245A3A403608573A08A</vt:lpwstr>
  </property>
</Properties>
</file>